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handoutMasterIdLst>
    <p:handoutMasterId r:id="rId39"/>
  </p:handoutMasterIdLst>
  <p:sldIdLst>
    <p:sldId id="256" r:id="rId2"/>
    <p:sldId id="257" r:id="rId3"/>
    <p:sldId id="259" r:id="rId4"/>
    <p:sldId id="261" r:id="rId5"/>
    <p:sldId id="271" r:id="rId6"/>
    <p:sldId id="265" r:id="rId7"/>
    <p:sldId id="326" r:id="rId8"/>
    <p:sldId id="361" r:id="rId9"/>
    <p:sldId id="277" r:id="rId10"/>
    <p:sldId id="332" r:id="rId11"/>
    <p:sldId id="368" r:id="rId12"/>
    <p:sldId id="399" r:id="rId13"/>
    <p:sldId id="284" r:id="rId14"/>
    <p:sldId id="395" r:id="rId15"/>
    <p:sldId id="400" r:id="rId16"/>
    <p:sldId id="352" r:id="rId17"/>
    <p:sldId id="360" r:id="rId18"/>
    <p:sldId id="358" r:id="rId19"/>
    <p:sldId id="366" r:id="rId20"/>
    <p:sldId id="398" r:id="rId21"/>
    <p:sldId id="367" r:id="rId22"/>
    <p:sldId id="291" r:id="rId23"/>
    <p:sldId id="343" r:id="rId24"/>
    <p:sldId id="349" r:id="rId25"/>
    <p:sldId id="337" r:id="rId26"/>
    <p:sldId id="372" r:id="rId27"/>
    <p:sldId id="397" r:id="rId28"/>
    <p:sldId id="359" r:id="rId29"/>
    <p:sldId id="351" r:id="rId30"/>
    <p:sldId id="362" r:id="rId31"/>
    <p:sldId id="364" r:id="rId32"/>
    <p:sldId id="295" r:id="rId33"/>
    <p:sldId id="357" r:id="rId34"/>
    <p:sldId id="356" r:id="rId35"/>
    <p:sldId id="396" r:id="rId36"/>
    <p:sldId id="278" r:id="rId37"/>
  </p:sldIdLst>
  <p:sldSz cx="9144000" cy="5143500" type="screen16x9"/>
  <p:notesSz cx="6858000" cy="9144000"/>
  <p:embeddedFontLst>
    <p:embeddedFont>
      <p:font typeface="Microsoft Himalaya" panose="01010100010101010101" pitchFamily="2" charset="0"/>
      <p:regular r:id="rId40"/>
    </p:embeddedFont>
    <p:embeddedFont>
      <p:font typeface="Cambria Math" panose="02040503050406030204" pitchFamily="18" charset="0"/>
      <p:regular r:id="rId41"/>
    </p:embeddedFont>
    <p:embeddedFont>
      <p:font typeface="Montserrat" panose="00000500000000000000" pitchFamily="2" charset="0"/>
      <p:regular r:id="rId42"/>
      <p:bold r:id="rId43"/>
      <p:italic r:id="rId44"/>
      <p:boldItalic r:id="rId45"/>
    </p:embeddedFont>
    <p:embeddedFont>
      <p:font typeface="Microsoft JhengHei UI" panose="020B0604030504040204" pitchFamily="34" charset="-120"/>
      <p:regular r:id="rId46"/>
      <p:bold r:id="rId47"/>
    </p:embeddedFont>
    <p:embeddedFont>
      <p:font typeface="Bebas Neue" panose="020B0604020202020204" charset="0"/>
      <p:regular r:id="rId48"/>
    </p:embeddedFont>
    <p:embeddedFont>
      <p:font typeface="Poppins"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5C49BA-C2A3-4E09-837D-55B57058D1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snapToGrid="0">
      <p:cViewPr varScale="1">
        <p:scale>
          <a:sx n="157" d="100"/>
          <a:sy n="157" d="100"/>
        </p:scale>
        <p:origin x="216"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4255895C-7325-4F5C-B10E-08B8025FC8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A11AB7CC-F204-495C-A64F-5E679E0555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D2E9ED-B4F3-4890-A348-E09CBC14F7FB}" type="datetimeFigureOut">
              <a:rPr lang="en-US" smtClean="0"/>
              <a:t>5/24/2023</a:t>
            </a:fld>
            <a:endParaRPr lang="en-US"/>
          </a:p>
        </p:txBody>
      </p:sp>
      <p:sp>
        <p:nvSpPr>
          <p:cNvPr id="4" name="Footer Placeholder 3">
            <a:extLst>
              <a:ext uri="{FF2B5EF4-FFF2-40B4-BE49-F238E27FC236}">
                <a16:creationId xmlns:a16="http://schemas.microsoft.com/office/drawing/2014/main" xmlns="" id="{83EB8626-C622-4887-977E-25904B71576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EE0AD5ED-F64E-4958-86BC-01BFF5C50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296428-8B28-4D02-A01F-15FC52AAF919}" type="slidenum">
              <a:rPr lang="en-US" smtClean="0"/>
              <a:t>‹#›</a:t>
            </a:fld>
            <a:endParaRPr lang="en-US"/>
          </a:p>
        </p:txBody>
      </p:sp>
    </p:spTree>
    <p:extLst>
      <p:ext uri="{BB962C8B-B14F-4D97-AF65-F5344CB8AC3E}">
        <p14:creationId xmlns:p14="http://schemas.microsoft.com/office/powerpoint/2010/main" val="3070878239"/>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58379212"/>
      </p:ext>
    </p:extLst>
  </p:cSld>
  <p:clrMap bg1="lt1" tx1="dk1" bg2="dk2" tx2="lt2" accent1="accent1" accent2="accent2" accent3="accent3" accent4="accent4" accent5="accent5" accent6="accent6" hlink="hlink" folHlink="folHlink"/>
  <p:hf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9"/>
        <p:cNvGrpSpPr/>
        <p:nvPr/>
      </p:nvGrpSpPr>
      <p:grpSpPr>
        <a:xfrm>
          <a:off x="0" y="0"/>
          <a:ext cx="0" cy="0"/>
          <a:chOff x="0" y="0"/>
          <a:chExt cx="0" cy="0"/>
        </a:xfrm>
      </p:grpSpPr>
      <p:sp>
        <p:nvSpPr>
          <p:cNvPr id="4130" name="Google Shape;4130;g206563da1c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1" name="Google Shape;4131;g206563da1c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8481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8"/>
        <p:cNvGrpSpPr/>
        <p:nvPr/>
      </p:nvGrpSpPr>
      <p:grpSpPr>
        <a:xfrm>
          <a:off x="0" y="0"/>
          <a:ext cx="0" cy="0"/>
          <a:chOff x="0" y="0"/>
          <a:chExt cx="0" cy="0"/>
        </a:xfrm>
      </p:grpSpPr>
      <p:sp>
        <p:nvSpPr>
          <p:cNvPr id="4229" name="Google Shape;4229;g205d26dc11c_0_10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0" name="Google Shape;4230;g205d26dc11c_0_10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851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4"/>
        <p:cNvGrpSpPr/>
        <p:nvPr/>
      </p:nvGrpSpPr>
      <p:grpSpPr>
        <a:xfrm>
          <a:off x="0" y="0"/>
          <a:ext cx="0" cy="0"/>
          <a:chOff x="0" y="0"/>
          <a:chExt cx="0" cy="0"/>
        </a:xfrm>
      </p:grpSpPr>
      <p:sp>
        <p:nvSpPr>
          <p:cNvPr id="4325" name="Google Shape;4325;g2065dacfdf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6" name="Google Shape;4326;g2065dacfdf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5873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6"/>
        <p:cNvGrpSpPr/>
        <p:nvPr/>
      </p:nvGrpSpPr>
      <p:grpSpPr>
        <a:xfrm>
          <a:off x="0" y="0"/>
          <a:ext cx="0" cy="0"/>
          <a:chOff x="0" y="0"/>
          <a:chExt cx="0" cy="0"/>
        </a:xfrm>
      </p:grpSpPr>
      <p:sp>
        <p:nvSpPr>
          <p:cNvPr id="4627" name="Google Shape;4627;g2065dacfdff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8" name="Google Shape;4628;g2065dacfdff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762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4"/>
        <p:cNvGrpSpPr/>
        <p:nvPr/>
      </p:nvGrpSpPr>
      <p:grpSpPr>
        <a:xfrm>
          <a:off x="0" y="0"/>
          <a:ext cx="0" cy="0"/>
          <a:chOff x="0" y="0"/>
          <a:chExt cx="0" cy="0"/>
        </a:xfrm>
      </p:grpSpPr>
      <p:sp>
        <p:nvSpPr>
          <p:cNvPr id="4325" name="Google Shape;4325;g2065dacfdf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6" name="Google Shape;4326;g2065dacfdf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7975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4"/>
        <p:cNvGrpSpPr/>
        <p:nvPr/>
      </p:nvGrpSpPr>
      <p:grpSpPr>
        <a:xfrm>
          <a:off x="0" y="0"/>
          <a:ext cx="0" cy="0"/>
          <a:chOff x="0" y="0"/>
          <a:chExt cx="0" cy="0"/>
        </a:xfrm>
      </p:grpSpPr>
      <p:sp>
        <p:nvSpPr>
          <p:cNvPr id="4325" name="Google Shape;4325;g2065dacfdf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6" name="Google Shape;4326;g2065dacfdf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883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4"/>
        <p:cNvGrpSpPr/>
        <p:nvPr/>
      </p:nvGrpSpPr>
      <p:grpSpPr>
        <a:xfrm>
          <a:off x="0" y="0"/>
          <a:ext cx="0" cy="0"/>
          <a:chOff x="0" y="0"/>
          <a:chExt cx="0" cy="0"/>
        </a:xfrm>
      </p:grpSpPr>
      <p:sp>
        <p:nvSpPr>
          <p:cNvPr id="4325" name="Google Shape;4325;g2065dacfdf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6" name="Google Shape;4326;g2065dacfdf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422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4"/>
        <p:cNvGrpSpPr/>
        <p:nvPr/>
      </p:nvGrpSpPr>
      <p:grpSpPr>
        <a:xfrm>
          <a:off x="0" y="0"/>
          <a:ext cx="0" cy="0"/>
          <a:chOff x="0" y="0"/>
          <a:chExt cx="0" cy="0"/>
        </a:xfrm>
      </p:grpSpPr>
      <p:sp>
        <p:nvSpPr>
          <p:cNvPr id="4325" name="Google Shape;4325;g2065dacfdf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6" name="Google Shape;4326;g2065dacfdf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765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4"/>
        <p:cNvGrpSpPr/>
        <p:nvPr/>
      </p:nvGrpSpPr>
      <p:grpSpPr>
        <a:xfrm>
          <a:off x="0" y="0"/>
          <a:ext cx="0" cy="0"/>
          <a:chOff x="0" y="0"/>
          <a:chExt cx="0" cy="0"/>
        </a:xfrm>
      </p:grpSpPr>
      <p:sp>
        <p:nvSpPr>
          <p:cNvPr id="4325" name="Google Shape;4325;g2065dacfdf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6" name="Google Shape;4326;g2065dacfdf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896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4"/>
        <p:cNvGrpSpPr/>
        <p:nvPr/>
      </p:nvGrpSpPr>
      <p:grpSpPr>
        <a:xfrm>
          <a:off x="0" y="0"/>
          <a:ext cx="0" cy="0"/>
          <a:chOff x="0" y="0"/>
          <a:chExt cx="0" cy="0"/>
        </a:xfrm>
      </p:grpSpPr>
      <p:sp>
        <p:nvSpPr>
          <p:cNvPr id="4325" name="Google Shape;4325;g2065dacfdf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6" name="Google Shape;4326;g2065dacfdf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4212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4"/>
        <p:cNvGrpSpPr/>
        <p:nvPr/>
      </p:nvGrpSpPr>
      <p:grpSpPr>
        <a:xfrm>
          <a:off x="0" y="0"/>
          <a:ext cx="0" cy="0"/>
          <a:chOff x="0" y="0"/>
          <a:chExt cx="0" cy="0"/>
        </a:xfrm>
      </p:grpSpPr>
      <p:sp>
        <p:nvSpPr>
          <p:cNvPr id="4325" name="Google Shape;4325;g2065dacfdf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6" name="Google Shape;4326;g2065dacfdf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964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0"/>
        <p:cNvGrpSpPr/>
        <p:nvPr/>
      </p:nvGrpSpPr>
      <p:grpSpPr>
        <a:xfrm>
          <a:off x="0" y="0"/>
          <a:ext cx="0" cy="0"/>
          <a:chOff x="0" y="0"/>
          <a:chExt cx="0" cy="0"/>
        </a:xfrm>
      </p:grpSpPr>
      <p:sp>
        <p:nvSpPr>
          <p:cNvPr id="4141" name="Google Shape;4141;g205d26dc11c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2" name="Google Shape;4142;g205d26dc11c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818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6"/>
        <p:cNvGrpSpPr/>
        <p:nvPr/>
      </p:nvGrpSpPr>
      <p:grpSpPr>
        <a:xfrm>
          <a:off x="0" y="0"/>
          <a:ext cx="0" cy="0"/>
          <a:chOff x="0" y="0"/>
          <a:chExt cx="0" cy="0"/>
        </a:xfrm>
      </p:grpSpPr>
      <p:sp>
        <p:nvSpPr>
          <p:cNvPr id="4817" name="Google Shape;4817;g20787596baa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8" name="Google Shape;4818;g20787596baa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980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4"/>
        <p:cNvGrpSpPr/>
        <p:nvPr/>
      </p:nvGrpSpPr>
      <p:grpSpPr>
        <a:xfrm>
          <a:off x="0" y="0"/>
          <a:ext cx="0" cy="0"/>
          <a:chOff x="0" y="0"/>
          <a:chExt cx="0" cy="0"/>
        </a:xfrm>
      </p:grpSpPr>
      <p:sp>
        <p:nvSpPr>
          <p:cNvPr id="4325" name="Google Shape;4325;g2065dacfdf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6" name="Google Shape;4326;g2065dacfdf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181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4"/>
        <p:cNvGrpSpPr/>
        <p:nvPr/>
      </p:nvGrpSpPr>
      <p:grpSpPr>
        <a:xfrm>
          <a:off x="0" y="0"/>
          <a:ext cx="0" cy="0"/>
          <a:chOff x="0" y="0"/>
          <a:chExt cx="0" cy="0"/>
        </a:xfrm>
      </p:grpSpPr>
      <p:sp>
        <p:nvSpPr>
          <p:cNvPr id="4325" name="Google Shape;4325;g2065dacfdf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6" name="Google Shape;4326;g2065dacfdf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353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4"/>
        <p:cNvGrpSpPr/>
        <p:nvPr/>
      </p:nvGrpSpPr>
      <p:grpSpPr>
        <a:xfrm>
          <a:off x="0" y="0"/>
          <a:ext cx="0" cy="0"/>
          <a:chOff x="0" y="0"/>
          <a:chExt cx="0" cy="0"/>
        </a:xfrm>
      </p:grpSpPr>
      <p:sp>
        <p:nvSpPr>
          <p:cNvPr id="4325" name="Google Shape;4325;g2065dacfdf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6" name="Google Shape;4326;g2065dacfdf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377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4"/>
        <p:cNvGrpSpPr/>
        <p:nvPr/>
      </p:nvGrpSpPr>
      <p:grpSpPr>
        <a:xfrm>
          <a:off x="0" y="0"/>
          <a:ext cx="0" cy="0"/>
          <a:chOff x="0" y="0"/>
          <a:chExt cx="0" cy="0"/>
        </a:xfrm>
      </p:grpSpPr>
      <p:sp>
        <p:nvSpPr>
          <p:cNvPr id="4325" name="Google Shape;4325;g2065dacfdf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6" name="Google Shape;4326;g2065dacfdf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131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4"/>
        <p:cNvGrpSpPr/>
        <p:nvPr/>
      </p:nvGrpSpPr>
      <p:grpSpPr>
        <a:xfrm>
          <a:off x="0" y="0"/>
          <a:ext cx="0" cy="0"/>
          <a:chOff x="0" y="0"/>
          <a:chExt cx="0" cy="0"/>
        </a:xfrm>
      </p:grpSpPr>
      <p:sp>
        <p:nvSpPr>
          <p:cNvPr id="4325" name="Google Shape;4325;g2065dacfdf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6" name="Google Shape;4326;g2065dacfdf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651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4"/>
        <p:cNvGrpSpPr/>
        <p:nvPr/>
      </p:nvGrpSpPr>
      <p:grpSpPr>
        <a:xfrm>
          <a:off x="0" y="0"/>
          <a:ext cx="0" cy="0"/>
          <a:chOff x="0" y="0"/>
          <a:chExt cx="0" cy="0"/>
        </a:xfrm>
      </p:grpSpPr>
      <p:sp>
        <p:nvSpPr>
          <p:cNvPr id="4325" name="Google Shape;4325;g2065dacfdf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6" name="Google Shape;4326;g2065dacfdf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641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4"/>
        <p:cNvGrpSpPr/>
        <p:nvPr/>
      </p:nvGrpSpPr>
      <p:grpSpPr>
        <a:xfrm>
          <a:off x="0" y="0"/>
          <a:ext cx="0" cy="0"/>
          <a:chOff x="0" y="0"/>
          <a:chExt cx="0" cy="0"/>
        </a:xfrm>
      </p:grpSpPr>
      <p:sp>
        <p:nvSpPr>
          <p:cNvPr id="4325" name="Google Shape;4325;g2065dacfdf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6" name="Google Shape;4326;g2065dacfdf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986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4"/>
        <p:cNvGrpSpPr/>
        <p:nvPr/>
      </p:nvGrpSpPr>
      <p:grpSpPr>
        <a:xfrm>
          <a:off x="0" y="0"/>
          <a:ext cx="0" cy="0"/>
          <a:chOff x="0" y="0"/>
          <a:chExt cx="0" cy="0"/>
        </a:xfrm>
      </p:grpSpPr>
      <p:sp>
        <p:nvSpPr>
          <p:cNvPr id="4325" name="Google Shape;4325;g2065dacfdf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6" name="Google Shape;4326;g2065dacfdf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555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4"/>
        <p:cNvGrpSpPr/>
        <p:nvPr/>
      </p:nvGrpSpPr>
      <p:grpSpPr>
        <a:xfrm>
          <a:off x="0" y="0"/>
          <a:ext cx="0" cy="0"/>
          <a:chOff x="0" y="0"/>
          <a:chExt cx="0" cy="0"/>
        </a:xfrm>
      </p:grpSpPr>
      <p:sp>
        <p:nvSpPr>
          <p:cNvPr id="4325" name="Google Shape;4325;g2065dacfdf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6" name="Google Shape;4326;g2065dacfdf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959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5"/>
        <p:cNvGrpSpPr/>
        <p:nvPr/>
      </p:nvGrpSpPr>
      <p:grpSpPr>
        <a:xfrm>
          <a:off x="0" y="0"/>
          <a:ext cx="0" cy="0"/>
          <a:chOff x="0" y="0"/>
          <a:chExt cx="0" cy="0"/>
        </a:xfrm>
      </p:grpSpPr>
      <p:sp>
        <p:nvSpPr>
          <p:cNvPr id="4156" name="Google Shape;4156;g205d26dc11c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7" name="Google Shape;4157;g205d26dc11c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11944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9"/>
        <p:cNvGrpSpPr/>
        <p:nvPr/>
      </p:nvGrpSpPr>
      <p:grpSpPr>
        <a:xfrm>
          <a:off x="0" y="0"/>
          <a:ext cx="0" cy="0"/>
          <a:chOff x="0" y="0"/>
          <a:chExt cx="0" cy="0"/>
        </a:xfrm>
      </p:grpSpPr>
      <p:sp>
        <p:nvSpPr>
          <p:cNvPr id="4900" name="Google Shape;4900;g206c921a3a1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1" name="Google Shape;4901;g206c921a3a1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56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4"/>
        <p:cNvGrpSpPr/>
        <p:nvPr/>
      </p:nvGrpSpPr>
      <p:grpSpPr>
        <a:xfrm>
          <a:off x="0" y="0"/>
          <a:ext cx="0" cy="0"/>
          <a:chOff x="0" y="0"/>
          <a:chExt cx="0" cy="0"/>
        </a:xfrm>
      </p:grpSpPr>
      <p:sp>
        <p:nvSpPr>
          <p:cNvPr id="4325" name="Google Shape;4325;g2065dacfdf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6" name="Google Shape;4326;g2065dacfdf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9513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4"/>
        <p:cNvGrpSpPr/>
        <p:nvPr/>
      </p:nvGrpSpPr>
      <p:grpSpPr>
        <a:xfrm>
          <a:off x="0" y="0"/>
          <a:ext cx="0" cy="0"/>
          <a:chOff x="0" y="0"/>
          <a:chExt cx="0" cy="0"/>
        </a:xfrm>
      </p:grpSpPr>
      <p:sp>
        <p:nvSpPr>
          <p:cNvPr id="4325" name="Google Shape;4325;g2065dacfdf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6" name="Google Shape;4326;g2065dacfdf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54063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4"/>
        <p:cNvGrpSpPr/>
        <p:nvPr/>
      </p:nvGrpSpPr>
      <p:grpSpPr>
        <a:xfrm>
          <a:off x="0" y="0"/>
          <a:ext cx="0" cy="0"/>
          <a:chOff x="0" y="0"/>
          <a:chExt cx="0" cy="0"/>
        </a:xfrm>
      </p:grpSpPr>
      <p:sp>
        <p:nvSpPr>
          <p:cNvPr id="4325" name="Google Shape;4325;g2065dacfdf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6" name="Google Shape;4326;g2065dacfdf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180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9"/>
        <p:cNvGrpSpPr/>
        <p:nvPr/>
      </p:nvGrpSpPr>
      <p:grpSpPr>
        <a:xfrm>
          <a:off x="0" y="0"/>
          <a:ext cx="0" cy="0"/>
          <a:chOff x="0" y="0"/>
          <a:chExt cx="0" cy="0"/>
        </a:xfrm>
      </p:grpSpPr>
      <p:sp>
        <p:nvSpPr>
          <p:cNvPr id="4510" name="Google Shape;4510;g2065dacfdff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1" name="Google Shape;4511;g2065dacfdff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034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205d26dc11c_0_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205d26dc11c_0_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28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8"/>
        <p:cNvGrpSpPr/>
        <p:nvPr/>
      </p:nvGrpSpPr>
      <p:grpSpPr>
        <a:xfrm>
          <a:off x="0" y="0"/>
          <a:ext cx="0" cy="0"/>
          <a:chOff x="0" y="0"/>
          <a:chExt cx="0" cy="0"/>
        </a:xfrm>
      </p:grpSpPr>
      <p:sp>
        <p:nvSpPr>
          <p:cNvPr id="4399" name="Google Shape;4399;g2065dacfdff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0" name="Google Shape;4400;g2065dacfdff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4205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8"/>
        <p:cNvGrpSpPr/>
        <p:nvPr/>
      </p:nvGrpSpPr>
      <p:grpSpPr>
        <a:xfrm>
          <a:off x="0" y="0"/>
          <a:ext cx="0" cy="0"/>
          <a:chOff x="0" y="0"/>
          <a:chExt cx="0" cy="0"/>
        </a:xfrm>
      </p:grpSpPr>
      <p:sp>
        <p:nvSpPr>
          <p:cNvPr id="4289" name="Google Shape;4289;g2065dacfdff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0" name="Google Shape;4290;g2065dacfdff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798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8"/>
        <p:cNvGrpSpPr/>
        <p:nvPr/>
      </p:nvGrpSpPr>
      <p:grpSpPr>
        <a:xfrm>
          <a:off x="0" y="0"/>
          <a:ext cx="0" cy="0"/>
          <a:chOff x="0" y="0"/>
          <a:chExt cx="0" cy="0"/>
        </a:xfrm>
      </p:grpSpPr>
      <p:sp>
        <p:nvSpPr>
          <p:cNvPr id="4399" name="Google Shape;4399;g2065dacfdff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0" name="Google Shape;4400;g2065dacfdff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411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8"/>
        <p:cNvGrpSpPr/>
        <p:nvPr/>
      </p:nvGrpSpPr>
      <p:grpSpPr>
        <a:xfrm>
          <a:off x="0" y="0"/>
          <a:ext cx="0" cy="0"/>
          <a:chOff x="0" y="0"/>
          <a:chExt cx="0" cy="0"/>
        </a:xfrm>
      </p:grpSpPr>
      <p:sp>
        <p:nvSpPr>
          <p:cNvPr id="4399" name="Google Shape;4399;g2065dacfdff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0" name="Google Shape;4400;g2065dacfdff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0006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7"/>
        <p:cNvGrpSpPr/>
        <p:nvPr/>
      </p:nvGrpSpPr>
      <p:grpSpPr>
        <a:xfrm>
          <a:off x="0" y="0"/>
          <a:ext cx="0" cy="0"/>
          <a:chOff x="0" y="0"/>
          <a:chExt cx="0" cy="0"/>
        </a:xfrm>
      </p:grpSpPr>
      <p:sp>
        <p:nvSpPr>
          <p:cNvPr id="4498" name="Google Shape;4498;g2065dacfdff_1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9" name="Google Shape;4499;g2065dacfdff_1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938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29025" y="1033050"/>
            <a:ext cx="7286100" cy="266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500" b="1">
                <a:solidFill>
                  <a:schemeClr val="dk2"/>
                </a:solidFill>
                <a:latin typeface="Montserrat"/>
                <a:ea typeface="Montserrat"/>
                <a:cs typeface="Montserrat"/>
                <a:sym typeface="Montserrat"/>
              </a:defRPr>
            </a:lvl1pPr>
            <a:lvl2pPr lvl="1" algn="ctr">
              <a:spcBef>
                <a:spcPts val="20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04438" y="3700949"/>
            <a:ext cx="45351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accent3"/>
                </a:solidFill>
                <a:latin typeface="Poppins" panose="00000500000000000000"/>
                <a:ea typeface="Poppins" panose="00000500000000000000"/>
                <a:cs typeface="Poppins" panose="00000500000000000000"/>
                <a:sym typeface="Poppins" panose="00000500000000000000"/>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38322" y="-155006"/>
            <a:ext cx="4742138" cy="495843"/>
            <a:chOff x="-438322" y="-155006"/>
            <a:chExt cx="4742138" cy="495843"/>
          </a:xfrm>
        </p:grpSpPr>
        <p:grpSp>
          <p:nvGrpSpPr>
            <p:cNvPr id="12" name="Google Shape;12;p2"/>
            <p:cNvGrpSpPr/>
            <p:nvPr/>
          </p:nvGrpSpPr>
          <p:grpSpPr>
            <a:xfrm>
              <a:off x="-438322" y="-153567"/>
              <a:ext cx="4742138" cy="494404"/>
              <a:chOff x="-398247" y="1215021"/>
              <a:chExt cx="4742138" cy="494404"/>
            </a:xfrm>
          </p:grpSpPr>
          <p:sp>
            <p:nvSpPr>
              <p:cNvPr id="13" name="Google Shape;13;p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a:off x="-306543" y="-155006"/>
              <a:ext cx="3441291" cy="359491"/>
              <a:chOff x="-306543" y="-155006"/>
              <a:chExt cx="3441291" cy="359491"/>
            </a:xfrm>
          </p:grpSpPr>
          <p:sp>
            <p:nvSpPr>
              <p:cNvPr id="28" name="Google Shape;28;p2"/>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 name="Google Shape;42;p2"/>
          <p:cNvGrpSpPr/>
          <p:nvPr/>
        </p:nvGrpSpPr>
        <p:grpSpPr>
          <a:xfrm>
            <a:off x="1639608" y="-113627"/>
            <a:ext cx="7648762" cy="1657170"/>
            <a:chOff x="1639608" y="-113627"/>
            <a:chExt cx="7648762" cy="1657170"/>
          </a:xfrm>
        </p:grpSpPr>
        <p:sp>
          <p:nvSpPr>
            <p:cNvPr id="43" name="Google Shape;43;p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2"/>
          <p:cNvGrpSpPr/>
          <p:nvPr/>
        </p:nvGrpSpPr>
        <p:grpSpPr>
          <a:xfrm>
            <a:off x="-155722" y="1646633"/>
            <a:ext cx="598267" cy="598523"/>
            <a:chOff x="1850403" y="2555088"/>
            <a:chExt cx="598267" cy="598523"/>
          </a:xfrm>
        </p:grpSpPr>
        <p:sp>
          <p:nvSpPr>
            <p:cNvPr id="46" name="Google Shape;46;p2"/>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4546228" y="4938371"/>
            <a:ext cx="4742138" cy="494404"/>
            <a:chOff x="-398247" y="1215021"/>
            <a:chExt cx="4742138" cy="494404"/>
          </a:xfrm>
        </p:grpSpPr>
        <p:sp>
          <p:nvSpPr>
            <p:cNvPr id="83" name="Google Shape;83;p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2"/>
          <p:cNvGrpSpPr/>
          <p:nvPr/>
        </p:nvGrpSpPr>
        <p:grpSpPr>
          <a:xfrm>
            <a:off x="8815165" y="4153999"/>
            <a:ext cx="598523" cy="598523"/>
            <a:chOff x="5386955" y="3734674"/>
            <a:chExt cx="598523" cy="598523"/>
          </a:xfrm>
        </p:grpSpPr>
        <p:sp>
          <p:nvSpPr>
            <p:cNvPr id="98" name="Google Shape;98;p2"/>
            <p:cNvSpPr/>
            <p:nvPr/>
          </p:nvSpPr>
          <p:spPr>
            <a:xfrm>
              <a:off x="5386955"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49878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61089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723007"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83512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94723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386955"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549878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561089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723007"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583512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594723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5386955"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549878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561089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5723007"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583512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594723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5386955"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49878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561089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5723007"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83512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94723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386955"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49878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561089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5723007"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583512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594723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386955"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549878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561089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5723007"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583512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594723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2"/>
          <p:cNvGrpSpPr/>
          <p:nvPr/>
        </p:nvGrpSpPr>
        <p:grpSpPr>
          <a:xfrm>
            <a:off x="8731485" y="2090087"/>
            <a:ext cx="161231" cy="340081"/>
            <a:chOff x="5962902" y="3181527"/>
            <a:chExt cx="161231" cy="340081"/>
          </a:xfrm>
        </p:grpSpPr>
        <p:sp>
          <p:nvSpPr>
            <p:cNvPr id="135" name="Google Shape;135;p2"/>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2"/>
          <p:cNvGrpSpPr/>
          <p:nvPr/>
        </p:nvGrpSpPr>
        <p:grpSpPr>
          <a:xfrm>
            <a:off x="7325382" y="4938365"/>
            <a:ext cx="1963003" cy="205136"/>
            <a:chOff x="7283157" y="5024390"/>
            <a:chExt cx="1963003" cy="205136"/>
          </a:xfrm>
        </p:grpSpPr>
        <p:sp>
          <p:nvSpPr>
            <p:cNvPr id="141" name="Google Shape;141;p2"/>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2"/>
          <p:cNvGrpSpPr/>
          <p:nvPr/>
        </p:nvGrpSpPr>
        <p:grpSpPr>
          <a:xfrm>
            <a:off x="251285" y="3735659"/>
            <a:ext cx="161231" cy="340081"/>
            <a:chOff x="5962902" y="3181527"/>
            <a:chExt cx="161231" cy="340081"/>
          </a:xfrm>
        </p:grpSpPr>
        <p:sp>
          <p:nvSpPr>
            <p:cNvPr id="156" name="Google Shape;156;p2"/>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2"/>
          <p:cNvGrpSpPr/>
          <p:nvPr/>
        </p:nvGrpSpPr>
        <p:grpSpPr>
          <a:xfrm>
            <a:off x="10" y="4608512"/>
            <a:ext cx="3811200" cy="689440"/>
            <a:chOff x="10" y="4263787"/>
            <a:chExt cx="3811200" cy="689440"/>
          </a:xfrm>
        </p:grpSpPr>
        <p:sp>
          <p:nvSpPr>
            <p:cNvPr id="162" name="Google Shape;162;p2"/>
            <p:cNvSpPr/>
            <p:nvPr/>
          </p:nvSpPr>
          <p:spPr>
            <a:xfrm flipH="1">
              <a:off x="2074231" y="4298003"/>
              <a:ext cx="1586148" cy="502974"/>
            </a:xfrm>
            <a:custGeom>
              <a:avLst/>
              <a:gdLst/>
              <a:ahLst/>
              <a:cxnLst/>
              <a:rect l="l" t="t" r="r" b="b"/>
              <a:pathLst>
                <a:path w="49602" h="15729" extrusionOk="0">
                  <a:moveTo>
                    <a:pt x="1" y="1"/>
                  </a:moveTo>
                  <a:lnTo>
                    <a:pt x="14560" y="15728"/>
                  </a:lnTo>
                  <a:lnTo>
                    <a:pt x="49602" y="15728"/>
                  </a:lnTo>
                  <a:lnTo>
                    <a:pt x="49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flipH="1">
              <a:off x="1819178" y="4298003"/>
              <a:ext cx="1586148" cy="502974"/>
            </a:xfrm>
            <a:custGeom>
              <a:avLst/>
              <a:gdLst/>
              <a:ahLst/>
              <a:cxnLst/>
              <a:rect l="l" t="t" r="r" b="b"/>
              <a:pathLst>
                <a:path w="49602" h="15729" extrusionOk="0">
                  <a:moveTo>
                    <a:pt x="0" y="1"/>
                  </a:moveTo>
                  <a:lnTo>
                    <a:pt x="14560" y="15728"/>
                  </a:lnTo>
                  <a:lnTo>
                    <a:pt x="49601" y="15728"/>
                  </a:lnTo>
                  <a:lnTo>
                    <a:pt x="496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flipH="1">
              <a:off x="949607" y="4344152"/>
              <a:ext cx="2861603" cy="609075"/>
            </a:xfrm>
            <a:custGeom>
              <a:avLst/>
              <a:gdLst/>
              <a:ahLst/>
              <a:cxnLst/>
              <a:rect l="l" t="t" r="r" b="b"/>
              <a:pathLst>
                <a:path w="89488" h="19047" fill="none" extrusionOk="0">
                  <a:moveTo>
                    <a:pt x="0" y="1"/>
                  </a:moveTo>
                  <a:lnTo>
                    <a:pt x="17637" y="19047"/>
                  </a:lnTo>
                  <a:lnTo>
                    <a:pt x="89487" y="19047"/>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flipH="1">
              <a:off x="10" y="4263787"/>
              <a:ext cx="3337140" cy="567409"/>
            </a:xfrm>
            <a:custGeom>
              <a:avLst/>
              <a:gdLst/>
              <a:ahLst/>
              <a:cxnLst/>
              <a:rect l="l" t="t" r="r" b="b"/>
              <a:pathLst>
                <a:path w="104359" h="17744" extrusionOk="0">
                  <a:moveTo>
                    <a:pt x="1" y="0"/>
                  </a:moveTo>
                  <a:lnTo>
                    <a:pt x="16433" y="17744"/>
                  </a:lnTo>
                  <a:lnTo>
                    <a:pt x="104359" y="17744"/>
                  </a:lnTo>
                  <a:lnTo>
                    <a:pt x="10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xmlns="" id="{69919C84-3690-4312-A7F3-0B11C8E95CE9}"/>
              </a:ext>
            </a:extLst>
          </p:cNvPr>
          <p:cNvSpPr>
            <a:spLocks noGrp="1"/>
          </p:cNvSpPr>
          <p:nvPr>
            <p:ph type="ftr" sz="quarter" idx="10"/>
          </p:nvPr>
        </p:nvSpPr>
        <p:spPr>
          <a:xfrm>
            <a:off x="3028950" y="4767263"/>
            <a:ext cx="3086100" cy="274637"/>
          </a:xfrm>
          <a:prstGeom prst="rect">
            <a:avLst/>
          </a:prstGeom>
        </p:spPr>
        <p:txBody>
          <a:bodyPr/>
          <a:lstStyle/>
          <a:p>
            <a:endParaRPr lang="en-US"/>
          </a:p>
        </p:txBody>
      </p:sp>
      <p:sp>
        <p:nvSpPr>
          <p:cNvPr id="3" name="Slide Number Placeholder 2">
            <a:extLst>
              <a:ext uri="{FF2B5EF4-FFF2-40B4-BE49-F238E27FC236}">
                <a16:creationId xmlns:a16="http://schemas.microsoft.com/office/drawing/2014/main" xmlns="" id="{B9DE5B34-D107-4300-A54A-41E5C575372B}"/>
              </a:ext>
            </a:extLst>
          </p:cNvPr>
          <p:cNvSpPr>
            <a:spLocks noGrp="1"/>
          </p:cNvSpPr>
          <p:nvPr>
            <p:ph type="sldNum" sz="quarter" idx="11"/>
          </p:nvPr>
        </p:nvSpPr>
        <p:spPr>
          <a:xfrm>
            <a:off x="6559425" y="4593102"/>
            <a:ext cx="2057400" cy="274637"/>
          </a:xfrm>
        </p:spPr>
        <p:txBody>
          <a:bodyPr/>
          <a:lstStyle/>
          <a:p>
            <a:fld id="{ADDC61A9-B0FA-4DD1-90CD-A8253268B4C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687"/>
        <p:cNvGrpSpPr/>
        <p:nvPr/>
      </p:nvGrpSpPr>
      <p:grpSpPr>
        <a:xfrm>
          <a:off x="0" y="0"/>
          <a:ext cx="0" cy="0"/>
          <a:chOff x="0" y="0"/>
          <a:chExt cx="0" cy="0"/>
        </a:xfrm>
      </p:grpSpPr>
      <p:sp>
        <p:nvSpPr>
          <p:cNvPr id="2688" name="Google Shape;2688;p23"/>
          <p:cNvSpPr txBox="1">
            <a:spLocks noGrp="1"/>
          </p:cNvSpPr>
          <p:nvPr>
            <p:ph type="subTitle" idx="1"/>
          </p:nvPr>
        </p:nvSpPr>
        <p:spPr>
          <a:xfrm>
            <a:off x="720000" y="2687325"/>
            <a:ext cx="24216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000" b="1">
                <a:solidFill>
                  <a:schemeClr val="dk2"/>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689" name="Google Shape;2689;p23"/>
          <p:cNvSpPr txBox="1">
            <a:spLocks noGrp="1"/>
          </p:cNvSpPr>
          <p:nvPr>
            <p:ph type="subTitle" idx="2"/>
          </p:nvPr>
        </p:nvSpPr>
        <p:spPr>
          <a:xfrm>
            <a:off x="720000" y="3073999"/>
            <a:ext cx="2421600" cy="8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90" name="Google Shape;2690;p23"/>
          <p:cNvSpPr txBox="1">
            <a:spLocks noGrp="1"/>
          </p:cNvSpPr>
          <p:nvPr>
            <p:ph type="subTitle" idx="3"/>
          </p:nvPr>
        </p:nvSpPr>
        <p:spPr>
          <a:xfrm>
            <a:off x="3361175" y="3073999"/>
            <a:ext cx="2421600" cy="8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91" name="Google Shape;2691;p23"/>
          <p:cNvSpPr txBox="1">
            <a:spLocks noGrp="1"/>
          </p:cNvSpPr>
          <p:nvPr>
            <p:ph type="subTitle" idx="4"/>
          </p:nvPr>
        </p:nvSpPr>
        <p:spPr>
          <a:xfrm>
            <a:off x="6002400" y="3073999"/>
            <a:ext cx="2421600" cy="83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92" name="Google Shape;2692;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93" name="Google Shape;2693;p23"/>
          <p:cNvSpPr txBox="1">
            <a:spLocks noGrp="1"/>
          </p:cNvSpPr>
          <p:nvPr>
            <p:ph type="subTitle" idx="5"/>
          </p:nvPr>
        </p:nvSpPr>
        <p:spPr>
          <a:xfrm>
            <a:off x="3361175" y="2687325"/>
            <a:ext cx="24216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000" b="1">
                <a:solidFill>
                  <a:schemeClr val="dk2"/>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694" name="Google Shape;2694;p23"/>
          <p:cNvSpPr txBox="1">
            <a:spLocks noGrp="1"/>
          </p:cNvSpPr>
          <p:nvPr>
            <p:ph type="subTitle" idx="6"/>
          </p:nvPr>
        </p:nvSpPr>
        <p:spPr>
          <a:xfrm>
            <a:off x="6002400" y="2687325"/>
            <a:ext cx="24216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000" b="1">
                <a:solidFill>
                  <a:schemeClr val="dk2"/>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grpSp>
        <p:nvGrpSpPr>
          <p:cNvPr id="2695" name="Google Shape;2695;p23"/>
          <p:cNvGrpSpPr/>
          <p:nvPr/>
        </p:nvGrpSpPr>
        <p:grpSpPr>
          <a:xfrm flipH="1">
            <a:off x="-354794" y="-155006"/>
            <a:ext cx="4742138" cy="495843"/>
            <a:chOff x="4752071" y="-155006"/>
            <a:chExt cx="4742138" cy="495843"/>
          </a:xfrm>
        </p:grpSpPr>
        <p:grpSp>
          <p:nvGrpSpPr>
            <p:cNvPr id="2696" name="Google Shape;2696;p23"/>
            <p:cNvGrpSpPr/>
            <p:nvPr/>
          </p:nvGrpSpPr>
          <p:grpSpPr>
            <a:xfrm>
              <a:off x="4752071" y="-153567"/>
              <a:ext cx="4742138" cy="494404"/>
              <a:chOff x="-398247" y="1215021"/>
              <a:chExt cx="4742138" cy="494404"/>
            </a:xfrm>
          </p:grpSpPr>
          <p:sp>
            <p:nvSpPr>
              <p:cNvPr id="2697" name="Google Shape;2697;p23"/>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3"/>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3"/>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3"/>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3"/>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3"/>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3"/>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3"/>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3"/>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3"/>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3"/>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3"/>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3"/>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3"/>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1" name="Google Shape;2711;p23"/>
            <p:cNvGrpSpPr/>
            <p:nvPr/>
          </p:nvGrpSpPr>
          <p:grpSpPr>
            <a:xfrm>
              <a:off x="5921139" y="-155006"/>
              <a:ext cx="3441291" cy="359491"/>
              <a:chOff x="-306543" y="-155006"/>
              <a:chExt cx="3441291" cy="359491"/>
            </a:xfrm>
          </p:grpSpPr>
          <p:sp>
            <p:nvSpPr>
              <p:cNvPr id="2712" name="Google Shape;2712;p23"/>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3"/>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3"/>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3"/>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3"/>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3"/>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3"/>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3"/>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3"/>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3"/>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3"/>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3"/>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3"/>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3"/>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26" name="Google Shape;2726;p23"/>
          <p:cNvGrpSpPr/>
          <p:nvPr/>
        </p:nvGrpSpPr>
        <p:grpSpPr>
          <a:xfrm>
            <a:off x="1648421" y="-113627"/>
            <a:ext cx="7648762" cy="1657170"/>
            <a:chOff x="1639608" y="-113627"/>
            <a:chExt cx="7648762" cy="1657170"/>
          </a:xfrm>
        </p:grpSpPr>
        <p:sp>
          <p:nvSpPr>
            <p:cNvPr id="2727" name="Google Shape;2727;p23"/>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3"/>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9" name="Google Shape;2729;p23"/>
          <p:cNvGrpSpPr/>
          <p:nvPr/>
        </p:nvGrpSpPr>
        <p:grpSpPr>
          <a:xfrm flipH="1">
            <a:off x="4397274" y="4938371"/>
            <a:ext cx="4742138" cy="494404"/>
            <a:chOff x="-398247" y="1215021"/>
            <a:chExt cx="4742138" cy="494404"/>
          </a:xfrm>
        </p:grpSpPr>
        <p:sp>
          <p:nvSpPr>
            <p:cNvPr id="2730" name="Google Shape;2730;p23"/>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3"/>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3"/>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3"/>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3"/>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3"/>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3"/>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3"/>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3"/>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3"/>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3"/>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3"/>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3"/>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3"/>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4" name="Google Shape;2744;p23"/>
          <p:cNvGrpSpPr/>
          <p:nvPr/>
        </p:nvGrpSpPr>
        <p:grpSpPr>
          <a:xfrm flipH="1">
            <a:off x="6811440" y="4938365"/>
            <a:ext cx="1963003" cy="205136"/>
            <a:chOff x="7283157" y="5024390"/>
            <a:chExt cx="1963003" cy="205136"/>
          </a:xfrm>
        </p:grpSpPr>
        <p:sp>
          <p:nvSpPr>
            <p:cNvPr id="2745" name="Google Shape;2745;p23"/>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3"/>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3"/>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3"/>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3"/>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3"/>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3"/>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3"/>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3"/>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3"/>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3"/>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3"/>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3"/>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3"/>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9" name="Google Shape;2759;p23"/>
          <p:cNvGrpSpPr/>
          <p:nvPr/>
        </p:nvGrpSpPr>
        <p:grpSpPr>
          <a:xfrm flipH="1">
            <a:off x="8698919" y="1976358"/>
            <a:ext cx="598267" cy="598523"/>
            <a:chOff x="1850403" y="2555088"/>
            <a:chExt cx="598267" cy="598523"/>
          </a:xfrm>
        </p:grpSpPr>
        <p:sp>
          <p:nvSpPr>
            <p:cNvPr id="2760" name="Google Shape;2760;p23"/>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3"/>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3"/>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3"/>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3"/>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3"/>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3"/>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3"/>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3"/>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3"/>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3"/>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3"/>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3"/>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3"/>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3"/>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3"/>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3"/>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3"/>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3"/>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3"/>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3"/>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3"/>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3"/>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3"/>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3"/>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3"/>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3"/>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3"/>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3"/>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3"/>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3"/>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3"/>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3"/>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3"/>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3"/>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3"/>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6" name="Google Shape;2796;p23"/>
          <p:cNvGrpSpPr/>
          <p:nvPr/>
        </p:nvGrpSpPr>
        <p:grpSpPr>
          <a:xfrm flipH="1">
            <a:off x="263232" y="1091334"/>
            <a:ext cx="161231" cy="340081"/>
            <a:chOff x="5962902" y="3181527"/>
            <a:chExt cx="161231" cy="340081"/>
          </a:xfrm>
        </p:grpSpPr>
        <p:sp>
          <p:nvSpPr>
            <p:cNvPr id="2797" name="Google Shape;2797;p23"/>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3"/>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3"/>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23"/>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23"/>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2" name="Google Shape;2802;p23"/>
          <p:cNvSpPr/>
          <p:nvPr/>
        </p:nvSpPr>
        <p:spPr>
          <a:xfrm flipH="1">
            <a:off x="434645" y="2772625"/>
            <a:ext cx="32" cy="1835887"/>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xmlns="" id="{9E2B7A23-00C1-4577-A435-E92CA592E090}"/>
              </a:ext>
            </a:extLst>
          </p:cNvPr>
          <p:cNvSpPr>
            <a:spLocks noGrp="1"/>
          </p:cNvSpPr>
          <p:nvPr>
            <p:ph type="sldNum" sz="quarter" idx="10"/>
          </p:nvPr>
        </p:nvSpPr>
        <p:spPr>
          <a:xfrm>
            <a:off x="6457722" y="4608512"/>
            <a:ext cx="2057400" cy="274637"/>
          </a:xfrm>
        </p:spPr>
        <p:txBody>
          <a:bodyPr/>
          <a:lstStyle/>
          <a:p>
            <a:fld id="{ADDC61A9-B0FA-4DD1-90CD-A8253268B4C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803"/>
        <p:cNvGrpSpPr/>
        <p:nvPr/>
      </p:nvGrpSpPr>
      <p:grpSpPr>
        <a:xfrm>
          <a:off x="0" y="0"/>
          <a:ext cx="0" cy="0"/>
          <a:chOff x="0" y="0"/>
          <a:chExt cx="0" cy="0"/>
        </a:xfrm>
      </p:grpSpPr>
      <p:sp>
        <p:nvSpPr>
          <p:cNvPr id="2804" name="Google Shape;2804;p24"/>
          <p:cNvSpPr txBox="1">
            <a:spLocks noGrp="1"/>
          </p:cNvSpPr>
          <p:nvPr>
            <p:ph type="subTitle" idx="1"/>
          </p:nvPr>
        </p:nvSpPr>
        <p:spPr>
          <a:xfrm>
            <a:off x="1771695" y="1674380"/>
            <a:ext cx="28188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2"/>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805" name="Google Shape;2805;p24"/>
          <p:cNvSpPr txBox="1">
            <a:spLocks noGrp="1"/>
          </p:cNvSpPr>
          <p:nvPr>
            <p:ph type="subTitle" idx="2"/>
          </p:nvPr>
        </p:nvSpPr>
        <p:spPr>
          <a:xfrm>
            <a:off x="1771693" y="2047584"/>
            <a:ext cx="2818800" cy="598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3"/>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06" name="Google Shape;2806;p24"/>
          <p:cNvSpPr txBox="1">
            <a:spLocks noGrp="1"/>
          </p:cNvSpPr>
          <p:nvPr>
            <p:ph type="subTitle" idx="3"/>
          </p:nvPr>
        </p:nvSpPr>
        <p:spPr>
          <a:xfrm>
            <a:off x="5525263" y="2047584"/>
            <a:ext cx="2818800" cy="598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3"/>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07" name="Google Shape;2807;p24"/>
          <p:cNvSpPr txBox="1">
            <a:spLocks noGrp="1"/>
          </p:cNvSpPr>
          <p:nvPr>
            <p:ph type="subTitle" idx="4"/>
          </p:nvPr>
        </p:nvSpPr>
        <p:spPr>
          <a:xfrm>
            <a:off x="1771693" y="3412075"/>
            <a:ext cx="2818800" cy="598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3"/>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08" name="Google Shape;2808;p24"/>
          <p:cNvSpPr txBox="1">
            <a:spLocks noGrp="1"/>
          </p:cNvSpPr>
          <p:nvPr>
            <p:ph type="subTitle" idx="5"/>
          </p:nvPr>
        </p:nvSpPr>
        <p:spPr>
          <a:xfrm>
            <a:off x="5525263" y="3412075"/>
            <a:ext cx="2818800" cy="598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3"/>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09" name="Google Shape;2809;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10" name="Google Shape;2810;p24"/>
          <p:cNvSpPr txBox="1">
            <a:spLocks noGrp="1"/>
          </p:cNvSpPr>
          <p:nvPr>
            <p:ph type="subTitle" idx="6"/>
          </p:nvPr>
        </p:nvSpPr>
        <p:spPr>
          <a:xfrm>
            <a:off x="1771695" y="3040925"/>
            <a:ext cx="28188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2"/>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811" name="Google Shape;2811;p24"/>
          <p:cNvSpPr txBox="1">
            <a:spLocks noGrp="1"/>
          </p:cNvSpPr>
          <p:nvPr>
            <p:ph type="subTitle" idx="7"/>
          </p:nvPr>
        </p:nvSpPr>
        <p:spPr>
          <a:xfrm>
            <a:off x="5525272" y="1674380"/>
            <a:ext cx="28188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2"/>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812" name="Google Shape;2812;p24"/>
          <p:cNvSpPr txBox="1">
            <a:spLocks noGrp="1"/>
          </p:cNvSpPr>
          <p:nvPr>
            <p:ph type="subTitle" idx="8"/>
          </p:nvPr>
        </p:nvSpPr>
        <p:spPr>
          <a:xfrm>
            <a:off x="5525272" y="3040925"/>
            <a:ext cx="28188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2"/>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grpSp>
        <p:nvGrpSpPr>
          <p:cNvPr id="2813" name="Google Shape;2813;p24"/>
          <p:cNvGrpSpPr/>
          <p:nvPr/>
        </p:nvGrpSpPr>
        <p:grpSpPr>
          <a:xfrm flipH="1">
            <a:off x="-354794" y="-155006"/>
            <a:ext cx="4742138" cy="495843"/>
            <a:chOff x="4752071" y="-155006"/>
            <a:chExt cx="4742138" cy="495843"/>
          </a:xfrm>
        </p:grpSpPr>
        <p:grpSp>
          <p:nvGrpSpPr>
            <p:cNvPr id="2814" name="Google Shape;2814;p24"/>
            <p:cNvGrpSpPr/>
            <p:nvPr/>
          </p:nvGrpSpPr>
          <p:grpSpPr>
            <a:xfrm>
              <a:off x="4752071" y="-153567"/>
              <a:ext cx="4742138" cy="494404"/>
              <a:chOff x="-398247" y="1215021"/>
              <a:chExt cx="4742138" cy="494404"/>
            </a:xfrm>
          </p:grpSpPr>
          <p:sp>
            <p:nvSpPr>
              <p:cNvPr id="2815" name="Google Shape;2815;p24"/>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4"/>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4"/>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4"/>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4"/>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4"/>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4"/>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4"/>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4"/>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4"/>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4"/>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4"/>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4"/>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4"/>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9" name="Google Shape;2829;p24"/>
            <p:cNvGrpSpPr/>
            <p:nvPr/>
          </p:nvGrpSpPr>
          <p:grpSpPr>
            <a:xfrm>
              <a:off x="5921139" y="-155006"/>
              <a:ext cx="3441291" cy="359491"/>
              <a:chOff x="-306543" y="-155006"/>
              <a:chExt cx="3441291" cy="359491"/>
            </a:xfrm>
          </p:grpSpPr>
          <p:sp>
            <p:nvSpPr>
              <p:cNvPr id="2830" name="Google Shape;2830;p24"/>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4"/>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4"/>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4"/>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4"/>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4"/>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4"/>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4"/>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4"/>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4"/>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4"/>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4"/>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4"/>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4"/>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44" name="Google Shape;2844;p24"/>
          <p:cNvGrpSpPr/>
          <p:nvPr/>
        </p:nvGrpSpPr>
        <p:grpSpPr>
          <a:xfrm>
            <a:off x="1648421" y="-113627"/>
            <a:ext cx="7648762" cy="1657170"/>
            <a:chOff x="1639608" y="-113627"/>
            <a:chExt cx="7648762" cy="1657170"/>
          </a:xfrm>
        </p:grpSpPr>
        <p:sp>
          <p:nvSpPr>
            <p:cNvPr id="2845" name="Google Shape;2845;p24"/>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4"/>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7" name="Google Shape;2847;p24"/>
          <p:cNvGrpSpPr/>
          <p:nvPr/>
        </p:nvGrpSpPr>
        <p:grpSpPr>
          <a:xfrm flipH="1">
            <a:off x="8698919" y="1976358"/>
            <a:ext cx="598267" cy="598523"/>
            <a:chOff x="1850403" y="2555088"/>
            <a:chExt cx="598267" cy="598523"/>
          </a:xfrm>
        </p:grpSpPr>
        <p:sp>
          <p:nvSpPr>
            <p:cNvPr id="2848" name="Google Shape;2848;p24"/>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4"/>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4"/>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4"/>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4"/>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4"/>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4"/>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4"/>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4"/>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4"/>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4"/>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4"/>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4"/>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4"/>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4"/>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4"/>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4"/>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24"/>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24"/>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4"/>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4"/>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4"/>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4"/>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4"/>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4"/>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4"/>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4"/>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4"/>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4"/>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4"/>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4"/>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4"/>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4"/>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4"/>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4"/>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4"/>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4" name="Google Shape;2884;p24"/>
          <p:cNvGrpSpPr/>
          <p:nvPr/>
        </p:nvGrpSpPr>
        <p:grpSpPr>
          <a:xfrm flipH="1">
            <a:off x="263232" y="1091334"/>
            <a:ext cx="161231" cy="340081"/>
            <a:chOff x="5962902" y="3181527"/>
            <a:chExt cx="161231" cy="340081"/>
          </a:xfrm>
        </p:grpSpPr>
        <p:sp>
          <p:nvSpPr>
            <p:cNvPr id="2885" name="Google Shape;2885;p24"/>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4"/>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4"/>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4"/>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4"/>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0" name="Google Shape;2890;p24"/>
          <p:cNvSpPr/>
          <p:nvPr/>
        </p:nvSpPr>
        <p:spPr>
          <a:xfrm flipH="1">
            <a:off x="434645" y="2772625"/>
            <a:ext cx="32" cy="1835887"/>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1" name="Google Shape;2891;p24"/>
          <p:cNvGrpSpPr/>
          <p:nvPr/>
        </p:nvGrpSpPr>
        <p:grpSpPr>
          <a:xfrm flipH="1">
            <a:off x="4397274" y="4938371"/>
            <a:ext cx="4742138" cy="494404"/>
            <a:chOff x="-398247" y="1215021"/>
            <a:chExt cx="4742138" cy="494404"/>
          </a:xfrm>
        </p:grpSpPr>
        <p:sp>
          <p:nvSpPr>
            <p:cNvPr id="2892" name="Google Shape;2892;p24"/>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4"/>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4"/>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4"/>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4"/>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4"/>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4"/>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4"/>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4"/>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4"/>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4"/>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4"/>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4"/>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4"/>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6" name="Google Shape;2906;p24"/>
          <p:cNvGrpSpPr/>
          <p:nvPr/>
        </p:nvGrpSpPr>
        <p:grpSpPr>
          <a:xfrm flipH="1">
            <a:off x="6811440" y="4938365"/>
            <a:ext cx="1963003" cy="205136"/>
            <a:chOff x="7283157" y="5024390"/>
            <a:chExt cx="1963003" cy="205136"/>
          </a:xfrm>
        </p:grpSpPr>
        <p:sp>
          <p:nvSpPr>
            <p:cNvPr id="2907" name="Google Shape;2907;p24"/>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4"/>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4"/>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4"/>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4"/>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4"/>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4"/>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4"/>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4"/>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4"/>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4"/>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4"/>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4"/>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24"/>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xmlns="" id="{45A92948-FEF8-4671-9268-EBCE6AFB34F3}"/>
              </a:ext>
            </a:extLst>
          </p:cNvPr>
          <p:cNvSpPr>
            <a:spLocks noGrp="1"/>
          </p:cNvSpPr>
          <p:nvPr>
            <p:ph type="sldNum" sz="quarter" idx="10"/>
          </p:nvPr>
        </p:nvSpPr>
        <p:spPr>
          <a:xfrm>
            <a:off x="6487939" y="4584085"/>
            <a:ext cx="2057400" cy="274637"/>
          </a:xfrm>
        </p:spPr>
        <p:txBody>
          <a:bodyPr/>
          <a:lstStyle/>
          <a:p>
            <a:fld id="{ADDC61A9-B0FA-4DD1-90CD-A8253268B4C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1">
  <p:cSld name="BLANK_1_1_1_1_1_2">
    <p:spTree>
      <p:nvGrpSpPr>
        <p:cNvPr id="1" name="Shape 3208"/>
        <p:cNvGrpSpPr/>
        <p:nvPr/>
      </p:nvGrpSpPr>
      <p:grpSpPr>
        <a:xfrm>
          <a:off x="0" y="0"/>
          <a:ext cx="0" cy="0"/>
          <a:chOff x="0" y="0"/>
          <a:chExt cx="0" cy="0"/>
        </a:xfrm>
      </p:grpSpPr>
      <p:sp>
        <p:nvSpPr>
          <p:cNvPr id="3209" name="Google Shape;320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10" name="Google Shape;3210;p27"/>
          <p:cNvSpPr txBox="1">
            <a:spLocks noGrp="1"/>
          </p:cNvSpPr>
          <p:nvPr>
            <p:ph type="subTitle" idx="1"/>
          </p:nvPr>
        </p:nvSpPr>
        <p:spPr>
          <a:xfrm>
            <a:off x="715100" y="1968147"/>
            <a:ext cx="23364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1" name="Google Shape;3211;p27"/>
          <p:cNvSpPr txBox="1">
            <a:spLocks noGrp="1"/>
          </p:cNvSpPr>
          <p:nvPr>
            <p:ph type="subTitle" idx="2"/>
          </p:nvPr>
        </p:nvSpPr>
        <p:spPr>
          <a:xfrm>
            <a:off x="715100" y="3492525"/>
            <a:ext cx="23364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2" name="Google Shape;3212;p27"/>
          <p:cNvSpPr txBox="1">
            <a:spLocks noGrp="1"/>
          </p:cNvSpPr>
          <p:nvPr>
            <p:ph type="subTitle" idx="3"/>
          </p:nvPr>
        </p:nvSpPr>
        <p:spPr>
          <a:xfrm>
            <a:off x="715100" y="161405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000" b="1">
                <a:solidFill>
                  <a:schemeClr val="dk2"/>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213" name="Google Shape;3213;p27"/>
          <p:cNvSpPr txBox="1">
            <a:spLocks noGrp="1"/>
          </p:cNvSpPr>
          <p:nvPr>
            <p:ph type="subTitle" idx="4"/>
          </p:nvPr>
        </p:nvSpPr>
        <p:spPr>
          <a:xfrm>
            <a:off x="715100" y="3138413"/>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000" b="1">
                <a:solidFill>
                  <a:schemeClr val="dk2"/>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214" name="Google Shape;3214;p27"/>
          <p:cNvSpPr txBox="1">
            <a:spLocks noGrp="1"/>
          </p:cNvSpPr>
          <p:nvPr>
            <p:ph type="subTitle" idx="5"/>
          </p:nvPr>
        </p:nvSpPr>
        <p:spPr>
          <a:xfrm>
            <a:off x="6092500" y="1968147"/>
            <a:ext cx="23364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5" name="Google Shape;3215;p27"/>
          <p:cNvSpPr txBox="1">
            <a:spLocks noGrp="1"/>
          </p:cNvSpPr>
          <p:nvPr>
            <p:ph type="subTitle" idx="6"/>
          </p:nvPr>
        </p:nvSpPr>
        <p:spPr>
          <a:xfrm>
            <a:off x="6092500" y="3492525"/>
            <a:ext cx="23364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6" name="Google Shape;3216;p27"/>
          <p:cNvSpPr txBox="1">
            <a:spLocks noGrp="1"/>
          </p:cNvSpPr>
          <p:nvPr>
            <p:ph type="subTitle" idx="7"/>
          </p:nvPr>
        </p:nvSpPr>
        <p:spPr>
          <a:xfrm>
            <a:off x="6092500" y="161405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000" b="1">
                <a:solidFill>
                  <a:schemeClr val="dk2"/>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217" name="Google Shape;3217;p27"/>
          <p:cNvSpPr txBox="1">
            <a:spLocks noGrp="1"/>
          </p:cNvSpPr>
          <p:nvPr>
            <p:ph type="subTitle" idx="8"/>
          </p:nvPr>
        </p:nvSpPr>
        <p:spPr>
          <a:xfrm>
            <a:off x="6092500" y="3138413"/>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000" b="1">
                <a:solidFill>
                  <a:schemeClr val="dk2"/>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218" name="Google Shape;3218;p27"/>
          <p:cNvSpPr txBox="1">
            <a:spLocks noGrp="1"/>
          </p:cNvSpPr>
          <p:nvPr>
            <p:ph type="subTitle" idx="9"/>
          </p:nvPr>
        </p:nvSpPr>
        <p:spPr>
          <a:xfrm>
            <a:off x="3403800" y="1968147"/>
            <a:ext cx="23364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9" name="Google Shape;3219;p27"/>
          <p:cNvSpPr txBox="1">
            <a:spLocks noGrp="1"/>
          </p:cNvSpPr>
          <p:nvPr>
            <p:ph type="subTitle" idx="13"/>
          </p:nvPr>
        </p:nvSpPr>
        <p:spPr>
          <a:xfrm>
            <a:off x="3403800" y="3492525"/>
            <a:ext cx="23364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20" name="Google Shape;3220;p27"/>
          <p:cNvSpPr txBox="1">
            <a:spLocks noGrp="1"/>
          </p:cNvSpPr>
          <p:nvPr>
            <p:ph type="subTitle" idx="14"/>
          </p:nvPr>
        </p:nvSpPr>
        <p:spPr>
          <a:xfrm>
            <a:off x="3403800" y="161405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000" b="1">
                <a:solidFill>
                  <a:schemeClr val="dk2"/>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221" name="Google Shape;3221;p27"/>
          <p:cNvSpPr txBox="1">
            <a:spLocks noGrp="1"/>
          </p:cNvSpPr>
          <p:nvPr>
            <p:ph type="subTitle" idx="15"/>
          </p:nvPr>
        </p:nvSpPr>
        <p:spPr>
          <a:xfrm>
            <a:off x="3403800" y="3138413"/>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000" b="1">
                <a:solidFill>
                  <a:schemeClr val="dk2"/>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grpSp>
        <p:nvGrpSpPr>
          <p:cNvPr id="3222" name="Google Shape;3222;p27"/>
          <p:cNvGrpSpPr/>
          <p:nvPr/>
        </p:nvGrpSpPr>
        <p:grpSpPr>
          <a:xfrm rot="10800000" flipH="1">
            <a:off x="1632436" y="3620990"/>
            <a:ext cx="7648762" cy="1657170"/>
            <a:chOff x="1639608" y="-113627"/>
            <a:chExt cx="7648762" cy="1657170"/>
          </a:xfrm>
        </p:grpSpPr>
        <p:sp>
          <p:nvSpPr>
            <p:cNvPr id="3223" name="Google Shape;3223;p27"/>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27"/>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5" name="Google Shape;3225;p27"/>
          <p:cNvGrpSpPr/>
          <p:nvPr/>
        </p:nvGrpSpPr>
        <p:grpSpPr>
          <a:xfrm>
            <a:off x="4837474" y="-155006"/>
            <a:ext cx="4742138" cy="495843"/>
            <a:chOff x="-438322" y="-155006"/>
            <a:chExt cx="4742138" cy="495843"/>
          </a:xfrm>
        </p:grpSpPr>
        <p:grpSp>
          <p:nvGrpSpPr>
            <p:cNvPr id="3226" name="Google Shape;3226;p27"/>
            <p:cNvGrpSpPr/>
            <p:nvPr/>
          </p:nvGrpSpPr>
          <p:grpSpPr>
            <a:xfrm>
              <a:off x="-438322" y="-153567"/>
              <a:ext cx="4742138" cy="494404"/>
              <a:chOff x="-398247" y="1215021"/>
              <a:chExt cx="4742138" cy="494404"/>
            </a:xfrm>
          </p:grpSpPr>
          <p:sp>
            <p:nvSpPr>
              <p:cNvPr id="3227" name="Google Shape;3227;p27"/>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27"/>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27"/>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27"/>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27"/>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27"/>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27"/>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27"/>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27"/>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27"/>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27"/>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27"/>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27"/>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27"/>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1" name="Google Shape;3241;p27"/>
            <p:cNvGrpSpPr/>
            <p:nvPr/>
          </p:nvGrpSpPr>
          <p:grpSpPr>
            <a:xfrm>
              <a:off x="-306543" y="-155006"/>
              <a:ext cx="3441291" cy="359491"/>
              <a:chOff x="-306543" y="-155006"/>
              <a:chExt cx="3441291" cy="359491"/>
            </a:xfrm>
          </p:grpSpPr>
          <p:sp>
            <p:nvSpPr>
              <p:cNvPr id="3242" name="Google Shape;3242;p27"/>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27"/>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27"/>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27"/>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27"/>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27"/>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27"/>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27"/>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27"/>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27"/>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27"/>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27"/>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27"/>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27"/>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56" name="Google Shape;3256;p27"/>
          <p:cNvGrpSpPr/>
          <p:nvPr/>
        </p:nvGrpSpPr>
        <p:grpSpPr>
          <a:xfrm>
            <a:off x="8704752" y="1017734"/>
            <a:ext cx="161231" cy="340081"/>
            <a:chOff x="5962902" y="3181527"/>
            <a:chExt cx="161231" cy="340081"/>
          </a:xfrm>
        </p:grpSpPr>
        <p:sp>
          <p:nvSpPr>
            <p:cNvPr id="3257" name="Google Shape;3257;p27"/>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27"/>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27"/>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7"/>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7"/>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2" name="Google Shape;3262;p27"/>
          <p:cNvGrpSpPr/>
          <p:nvPr/>
        </p:nvGrpSpPr>
        <p:grpSpPr>
          <a:xfrm rot="10800000">
            <a:off x="-361937" y="4943004"/>
            <a:ext cx="4742138" cy="494410"/>
            <a:chOff x="3" y="-283314"/>
            <a:chExt cx="4742138" cy="494410"/>
          </a:xfrm>
        </p:grpSpPr>
        <p:grpSp>
          <p:nvGrpSpPr>
            <p:cNvPr id="3263" name="Google Shape;3263;p27"/>
            <p:cNvGrpSpPr/>
            <p:nvPr/>
          </p:nvGrpSpPr>
          <p:grpSpPr>
            <a:xfrm rot="10800000">
              <a:off x="3" y="-283314"/>
              <a:ext cx="4742138" cy="494404"/>
              <a:chOff x="-398247" y="1215021"/>
              <a:chExt cx="4742138" cy="494404"/>
            </a:xfrm>
          </p:grpSpPr>
          <p:sp>
            <p:nvSpPr>
              <p:cNvPr id="3264" name="Google Shape;3264;p27"/>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27"/>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27"/>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7"/>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7"/>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7"/>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7"/>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7"/>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27"/>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7"/>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7"/>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7"/>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7"/>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7"/>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8" name="Google Shape;3278;p27"/>
            <p:cNvGrpSpPr/>
            <p:nvPr/>
          </p:nvGrpSpPr>
          <p:grpSpPr>
            <a:xfrm rot="10800000">
              <a:off x="2414169" y="5960"/>
              <a:ext cx="1963003" cy="205136"/>
              <a:chOff x="7283157" y="5024390"/>
              <a:chExt cx="1963003" cy="205136"/>
            </a:xfrm>
          </p:grpSpPr>
          <p:sp>
            <p:nvSpPr>
              <p:cNvPr id="3279" name="Google Shape;3279;p27"/>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27"/>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27"/>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27"/>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7"/>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7"/>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7"/>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7"/>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27"/>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7"/>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7"/>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7"/>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7"/>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7"/>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3" name="Google Shape;3293;p27"/>
          <p:cNvGrpSpPr/>
          <p:nvPr/>
        </p:nvGrpSpPr>
        <p:grpSpPr>
          <a:xfrm>
            <a:off x="-159022" y="1646633"/>
            <a:ext cx="598267" cy="598523"/>
            <a:chOff x="1850403" y="2555088"/>
            <a:chExt cx="598267" cy="598523"/>
          </a:xfrm>
        </p:grpSpPr>
        <p:sp>
          <p:nvSpPr>
            <p:cNvPr id="3294" name="Google Shape;3294;p27"/>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27"/>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27"/>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7"/>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7"/>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27"/>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27"/>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27"/>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27"/>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27"/>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27"/>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7"/>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27"/>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27"/>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27"/>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7"/>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7"/>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27"/>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7"/>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7"/>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27"/>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27"/>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27"/>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7"/>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7"/>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7"/>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7"/>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27"/>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27"/>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27"/>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27"/>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7"/>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7"/>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27"/>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27"/>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27"/>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xmlns="" id="{BC72D102-A15A-4C74-BBAB-8D2C6398502A}"/>
              </a:ext>
            </a:extLst>
          </p:cNvPr>
          <p:cNvSpPr>
            <a:spLocks noGrp="1"/>
          </p:cNvSpPr>
          <p:nvPr>
            <p:ph type="sldNum" sz="quarter" idx="16"/>
          </p:nvPr>
        </p:nvSpPr>
        <p:spPr>
          <a:xfrm>
            <a:off x="6417819" y="4602142"/>
            <a:ext cx="2057400" cy="274637"/>
          </a:xfrm>
        </p:spPr>
        <p:txBody>
          <a:bodyPr/>
          <a:lstStyle/>
          <a:p>
            <a:fld id="{ADDC61A9-B0FA-4DD1-90CD-A8253268B4CD}"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507"/>
        <p:cNvGrpSpPr/>
        <p:nvPr/>
      </p:nvGrpSpPr>
      <p:grpSpPr>
        <a:xfrm>
          <a:off x="0" y="0"/>
          <a:ext cx="0" cy="0"/>
          <a:chOff x="0" y="0"/>
          <a:chExt cx="0" cy="0"/>
        </a:xfrm>
      </p:grpSpPr>
      <p:sp>
        <p:nvSpPr>
          <p:cNvPr id="3508" name="Google Shape;3508;p29"/>
          <p:cNvSpPr txBox="1">
            <a:spLocks noGrp="1"/>
          </p:cNvSpPr>
          <p:nvPr>
            <p:ph type="title" hasCustomPrompt="1"/>
          </p:nvPr>
        </p:nvSpPr>
        <p:spPr>
          <a:xfrm>
            <a:off x="1408000" y="1930298"/>
            <a:ext cx="2163900" cy="850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2"/>
              </a:buClr>
              <a:buSzPts val="6200"/>
              <a:buNone/>
              <a:defRPr sz="6000">
                <a:solidFill>
                  <a:schemeClr val="lt1"/>
                </a:solidFill>
              </a:defRPr>
            </a:lvl1pPr>
            <a:lvl2pPr lvl="1" algn="ctr" rtl="0">
              <a:spcBef>
                <a:spcPts val="0"/>
              </a:spcBef>
              <a:spcAft>
                <a:spcPts val="0"/>
              </a:spcAft>
              <a:buClr>
                <a:schemeClr val="dk2"/>
              </a:buClr>
              <a:buSzPts val="6200"/>
              <a:buNone/>
              <a:defRPr sz="6200">
                <a:solidFill>
                  <a:schemeClr val="dk2"/>
                </a:solidFill>
              </a:defRPr>
            </a:lvl2pPr>
            <a:lvl3pPr lvl="2" algn="ctr" rtl="0">
              <a:spcBef>
                <a:spcPts val="0"/>
              </a:spcBef>
              <a:spcAft>
                <a:spcPts val="0"/>
              </a:spcAft>
              <a:buClr>
                <a:schemeClr val="dk2"/>
              </a:buClr>
              <a:buSzPts val="6200"/>
              <a:buNone/>
              <a:defRPr sz="6200">
                <a:solidFill>
                  <a:schemeClr val="dk2"/>
                </a:solidFill>
              </a:defRPr>
            </a:lvl3pPr>
            <a:lvl4pPr lvl="3" algn="ctr" rtl="0">
              <a:spcBef>
                <a:spcPts val="0"/>
              </a:spcBef>
              <a:spcAft>
                <a:spcPts val="0"/>
              </a:spcAft>
              <a:buClr>
                <a:schemeClr val="dk2"/>
              </a:buClr>
              <a:buSzPts val="6200"/>
              <a:buNone/>
              <a:defRPr sz="6200">
                <a:solidFill>
                  <a:schemeClr val="dk2"/>
                </a:solidFill>
              </a:defRPr>
            </a:lvl4pPr>
            <a:lvl5pPr lvl="4" algn="ctr" rtl="0">
              <a:spcBef>
                <a:spcPts val="0"/>
              </a:spcBef>
              <a:spcAft>
                <a:spcPts val="0"/>
              </a:spcAft>
              <a:buClr>
                <a:schemeClr val="dk2"/>
              </a:buClr>
              <a:buSzPts val="6200"/>
              <a:buNone/>
              <a:defRPr sz="6200">
                <a:solidFill>
                  <a:schemeClr val="dk2"/>
                </a:solidFill>
              </a:defRPr>
            </a:lvl5pPr>
            <a:lvl6pPr lvl="5" algn="ctr" rtl="0">
              <a:spcBef>
                <a:spcPts val="0"/>
              </a:spcBef>
              <a:spcAft>
                <a:spcPts val="0"/>
              </a:spcAft>
              <a:buClr>
                <a:schemeClr val="dk2"/>
              </a:buClr>
              <a:buSzPts val="6200"/>
              <a:buNone/>
              <a:defRPr sz="6200">
                <a:solidFill>
                  <a:schemeClr val="dk2"/>
                </a:solidFill>
              </a:defRPr>
            </a:lvl6pPr>
            <a:lvl7pPr lvl="6" algn="ctr" rtl="0">
              <a:spcBef>
                <a:spcPts val="0"/>
              </a:spcBef>
              <a:spcAft>
                <a:spcPts val="0"/>
              </a:spcAft>
              <a:buClr>
                <a:schemeClr val="dk2"/>
              </a:buClr>
              <a:buSzPts val="6200"/>
              <a:buNone/>
              <a:defRPr sz="6200">
                <a:solidFill>
                  <a:schemeClr val="dk2"/>
                </a:solidFill>
              </a:defRPr>
            </a:lvl7pPr>
            <a:lvl8pPr lvl="7" algn="ctr" rtl="0">
              <a:spcBef>
                <a:spcPts val="0"/>
              </a:spcBef>
              <a:spcAft>
                <a:spcPts val="0"/>
              </a:spcAft>
              <a:buClr>
                <a:schemeClr val="dk2"/>
              </a:buClr>
              <a:buSzPts val="6200"/>
              <a:buNone/>
              <a:defRPr sz="6200">
                <a:solidFill>
                  <a:schemeClr val="dk2"/>
                </a:solidFill>
              </a:defRPr>
            </a:lvl8pPr>
            <a:lvl9pPr lvl="8" algn="ctr" rtl="0">
              <a:spcBef>
                <a:spcPts val="0"/>
              </a:spcBef>
              <a:spcAft>
                <a:spcPts val="0"/>
              </a:spcAft>
              <a:buClr>
                <a:schemeClr val="dk2"/>
              </a:buClr>
              <a:buSzPts val="6200"/>
              <a:buNone/>
              <a:defRPr sz="6200">
                <a:solidFill>
                  <a:schemeClr val="dk2"/>
                </a:solidFill>
              </a:defRPr>
            </a:lvl9pPr>
          </a:lstStyle>
          <a:p>
            <a:r>
              <a:t>xx%</a:t>
            </a:r>
          </a:p>
        </p:txBody>
      </p:sp>
      <p:sp>
        <p:nvSpPr>
          <p:cNvPr id="3509" name="Google Shape;3509;p29"/>
          <p:cNvSpPr txBox="1">
            <a:spLocks noGrp="1"/>
          </p:cNvSpPr>
          <p:nvPr>
            <p:ph type="subTitle" idx="1"/>
          </p:nvPr>
        </p:nvSpPr>
        <p:spPr>
          <a:xfrm>
            <a:off x="1408000" y="2658350"/>
            <a:ext cx="2163900" cy="6696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10" name="Google Shape;3510;p29"/>
          <p:cNvSpPr txBox="1">
            <a:spLocks noGrp="1"/>
          </p:cNvSpPr>
          <p:nvPr>
            <p:ph type="title" idx="2" hasCustomPrompt="1"/>
          </p:nvPr>
        </p:nvSpPr>
        <p:spPr>
          <a:xfrm>
            <a:off x="4594675" y="1326313"/>
            <a:ext cx="36039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200"/>
              <a:buNone/>
              <a:defRPr>
                <a:solidFill>
                  <a:schemeClr val="dk2"/>
                </a:solidFill>
              </a:defRPr>
            </a:lvl1pPr>
            <a:lvl2pPr lvl="1" algn="ctr" rtl="0">
              <a:spcBef>
                <a:spcPts val="0"/>
              </a:spcBef>
              <a:spcAft>
                <a:spcPts val="0"/>
              </a:spcAft>
              <a:buClr>
                <a:schemeClr val="dk2"/>
              </a:buClr>
              <a:buSzPts val="6200"/>
              <a:buNone/>
              <a:defRPr sz="6200">
                <a:solidFill>
                  <a:schemeClr val="dk2"/>
                </a:solidFill>
              </a:defRPr>
            </a:lvl2pPr>
            <a:lvl3pPr lvl="2" algn="ctr" rtl="0">
              <a:spcBef>
                <a:spcPts val="0"/>
              </a:spcBef>
              <a:spcAft>
                <a:spcPts val="0"/>
              </a:spcAft>
              <a:buClr>
                <a:schemeClr val="dk2"/>
              </a:buClr>
              <a:buSzPts val="6200"/>
              <a:buNone/>
              <a:defRPr sz="6200">
                <a:solidFill>
                  <a:schemeClr val="dk2"/>
                </a:solidFill>
              </a:defRPr>
            </a:lvl3pPr>
            <a:lvl4pPr lvl="3" algn="ctr" rtl="0">
              <a:spcBef>
                <a:spcPts val="0"/>
              </a:spcBef>
              <a:spcAft>
                <a:spcPts val="0"/>
              </a:spcAft>
              <a:buClr>
                <a:schemeClr val="dk2"/>
              </a:buClr>
              <a:buSzPts val="6200"/>
              <a:buNone/>
              <a:defRPr sz="6200">
                <a:solidFill>
                  <a:schemeClr val="dk2"/>
                </a:solidFill>
              </a:defRPr>
            </a:lvl4pPr>
            <a:lvl5pPr lvl="4" algn="ctr" rtl="0">
              <a:spcBef>
                <a:spcPts val="0"/>
              </a:spcBef>
              <a:spcAft>
                <a:spcPts val="0"/>
              </a:spcAft>
              <a:buClr>
                <a:schemeClr val="dk2"/>
              </a:buClr>
              <a:buSzPts val="6200"/>
              <a:buNone/>
              <a:defRPr sz="6200">
                <a:solidFill>
                  <a:schemeClr val="dk2"/>
                </a:solidFill>
              </a:defRPr>
            </a:lvl5pPr>
            <a:lvl6pPr lvl="5" algn="ctr" rtl="0">
              <a:spcBef>
                <a:spcPts val="0"/>
              </a:spcBef>
              <a:spcAft>
                <a:spcPts val="0"/>
              </a:spcAft>
              <a:buClr>
                <a:schemeClr val="dk2"/>
              </a:buClr>
              <a:buSzPts val="6200"/>
              <a:buNone/>
              <a:defRPr sz="6200">
                <a:solidFill>
                  <a:schemeClr val="dk2"/>
                </a:solidFill>
              </a:defRPr>
            </a:lvl6pPr>
            <a:lvl7pPr lvl="6" algn="ctr" rtl="0">
              <a:spcBef>
                <a:spcPts val="0"/>
              </a:spcBef>
              <a:spcAft>
                <a:spcPts val="0"/>
              </a:spcAft>
              <a:buClr>
                <a:schemeClr val="dk2"/>
              </a:buClr>
              <a:buSzPts val="6200"/>
              <a:buNone/>
              <a:defRPr sz="6200">
                <a:solidFill>
                  <a:schemeClr val="dk2"/>
                </a:solidFill>
              </a:defRPr>
            </a:lvl7pPr>
            <a:lvl8pPr lvl="7" algn="ctr" rtl="0">
              <a:spcBef>
                <a:spcPts val="0"/>
              </a:spcBef>
              <a:spcAft>
                <a:spcPts val="0"/>
              </a:spcAft>
              <a:buClr>
                <a:schemeClr val="dk2"/>
              </a:buClr>
              <a:buSzPts val="6200"/>
              <a:buNone/>
              <a:defRPr sz="6200">
                <a:solidFill>
                  <a:schemeClr val="dk2"/>
                </a:solidFill>
              </a:defRPr>
            </a:lvl8pPr>
            <a:lvl9pPr lvl="8" algn="ctr" rtl="0">
              <a:spcBef>
                <a:spcPts val="0"/>
              </a:spcBef>
              <a:spcAft>
                <a:spcPts val="0"/>
              </a:spcAft>
              <a:buClr>
                <a:schemeClr val="dk2"/>
              </a:buClr>
              <a:buSzPts val="6200"/>
              <a:buNone/>
              <a:defRPr sz="6200">
                <a:solidFill>
                  <a:schemeClr val="dk2"/>
                </a:solidFill>
              </a:defRPr>
            </a:lvl9pPr>
          </a:lstStyle>
          <a:p>
            <a:r>
              <a:t>xx%</a:t>
            </a:r>
          </a:p>
        </p:txBody>
      </p:sp>
      <p:sp>
        <p:nvSpPr>
          <p:cNvPr id="3511" name="Google Shape;3511;p29"/>
          <p:cNvSpPr txBox="1">
            <a:spLocks noGrp="1"/>
          </p:cNvSpPr>
          <p:nvPr>
            <p:ph type="subTitle" idx="3"/>
          </p:nvPr>
        </p:nvSpPr>
        <p:spPr>
          <a:xfrm>
            <a:off x="4594675" y="2032348"/>
            <a:ext cx="3603900" cy="55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12" name="Google Shape;3512;p29"/>
          <p:cNvSpPr txBox="1">
            <a:spLocks noGrp="1"/>
          </p:cNvSpPr>
          <p:nvPr>
            <p:ph type="title" idx="4" hasCustomPrompt="1"/>
          </p:nvPr>
        </p:nvSpPr>
        <p:spPr>
          <a:xfrm>
            <a:off x="4594675" y="2671103"/>
            <a:ext cx="36039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200"/>
              <a:buNone/>
              <a:defRPr>
                <a:solidFill>
                  <a:schemeClr val="dk2"/>
                </a:solidFill>
              </a:defRPr>
            </a:lvl1pPr>
            <a:lvl2pPr lvl="1" algn="ctr" rtl="0">
              <a:spcBef>
                <a:spcPts val="0"/>
              </a:spcBef>
              <a:spcAft>
                <a:spcPts val="0"/>
              </a:spcAft>
              <a:buClr>
                <a:schemeClr val="dk2"/>
              </a:buClr>
              <a:buSzPts val="6200"/>
              <a:buNone/>
              <a:defRPr sz="6200">
                <a:solidFill>
                  <a:schemeClr val="dk2"/>
                </a:solidFill>
              </a:defRPr>
            </a:lvl2pPr>
            <a:lvl3pPr lvl="2" algn="ctr" rtl="0">
              <a:spcBef>
                <a:spcPts val="0"/>
              </a:spcBef>
              <a:spcAft>
                <a:spcPts val="0"/>
              </a:spcAft>
              <a:buClr>
                <a:schemeClr val="dk2"/>
              </a:buClr>
              <a:buSzPts val="6200"/>
              <a:buNone/>
              <a:defRPr sz="6200">
                <a:solidFill>
                  <a:schemeClr val="dk2"/>
                </a:solidFill>
              </a:defRPr>
            </a:lvl3pPr>
            <a:lvl4pPr lvl="3" algn="ctr" rtl="0">
              <a:spcBef>
                <a:spcPts val="0"/>
              </a:spcBef>
              <a:spcAft>
                <a:spcPts val="0"/>
              </a:spcAft>
              <a:buClr>
                <a:schemeClr val="dk2"/>
              </a:buClr>
              <a:buSzPts val="6200"/>
              <a:buNone/>
              <a:defRPr sz="6200">
                <a:solidFill>
                  <a:schemeClr val="dk2"/>
                </a:solidFill>
              </a:defRPr>
            </a:lvl4pPr>
            <a:lvl5pPr lvl="4" algn="ctr" rtl="0">
              <a:spcBef>
                <a:spcPts val="0"/>
              </a:spcBef>
              <a:spcAft>
                <a:spcPts val="0"/>
              </a:spcAft>
              <a:buClr>
                <a:schemeClr val="dk2"/>
              </a:buClr>
              <a:buSzPts val="6200"/>
              <a:buNone/>
              <a:defRPr sz="6200">
                <a:solidFill>
                  <a:schemeClr val="dk2"/>
                </a:solidFill>
              </a:defRPr>
            </a:lvl5pPr>
            <a:lvl6pPr lvl="5" algn="ctr" rtl="0">
              <a:spcBef>
                <a:spcPts val="0"/>
              </a:spcBef>
              <a:spcAft>
                <a:spcPts val="0"/>
              </a:spcAft>
              <a:buClr>
                <a:schemeClr val="dk2"/>
              </a:buClr>
              <a:buSzPts val="6200"/>
              <a:buNone/>
              <a:defRPr sz="6200">
                <a:solidFill>
                  <a:schemeClr val="dk2"/>
                </a:solidFill>
              </a:defRPr>
            </a:lvl6pPr>
            <a:lvl7pPr lvl="6" algn="ctr" rtl="0">
              <a:spcBef>
                <a:spcPts val="0"/>
              </a:spcBef>
              <a:spcAft>
                <a:spcPts val="0"/>
              </a:spcAft>
              <a:buClr>
                <a:schemeClr val="dk2"/>
              </a:buClr>
              <a:buSzPts val="6200"/>
              <a:buNone/>
              <a:defRPr sz="6200">
                <a:solidFill>
                  <a:schemeClr val="dk2"/>
                </a:solidFill>
              </a:defRPr>
            </a:lvl7pPr>
            <a:lvl8pPr lvl="7" algn="ctr" rtl="0">
              <a:spcBef>
                <a:spcPts val="0"/>
              </a:spcBef>
              <a:spcAft>
                <a:spcPts val="0"/>
              </a:spcAft>
              <a:buClr>
                <a:schemeClr val="dk2"/>
              </a:buClr>
              <a:buSzPts val="6200"/>
              <a:buNone/>
              <a:defRPr sz="6200">
                <a:solidFill>
                  <a:schemeClr val="dk2"/>
                </a:solidFill>
              </a:defRPr>
            </a:lvl8pPr>
            <a:lvl9pPr lvl="8" algn="ctr" rtl="0">
              <a:spcBef>
                <a:spcPts val="0"/>
              </a:spcBef>
              <a:spcAft>
                <a:spcPts val="0"/>
              </a:spcAft>
              <a:buClr>
                <a:schemeClr val="dk2"/>
              </a:buClr>
              <a:buSzPts val="6200"/>
              <a:buNone/>
              <a:defRPr sz="6200">
                <a:solidFill>
                  <a:schemeClr val="dk2"/>
                </a:solidFill>
              </a:defRPr>
            </a:lvl9pPr>
          </a:lstStyle>
          <a:p>
            <a:r>
              <a:t>xx%</a:t>
            </a:r>
          </a:p>
        </p:txBody>
      </p:sp>
      <p:sp>
        <p:nvSpPr>
          <p:cNvPr id="3513" name="Google Shape;3513;p29"/>
          <p:cNvSpPr txBox="1">
            <a:spLocks noGrp="1"/>
          </p:cNvSpPr>
          <p:nvPr>
            <p:ph type="subTitle" idx="5"/>
          </p:nvPr>
        </p:nvSpPr>
        <p:spPr>
          <a:xfrm>
            <a:off x="4594675" y="3377138"/>
            <a:ext cx="3603900" cy="55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514" name="Google Shape;3514;p29"/>
          <p:cNvGrpSpPr/>
          <p:nvPr/>
        </p:nvGrpSpPr>
        <p:grpSpPr>
          <a:xfrm flipH="1">
            <a:off x="-354794" y="-155006"/>
            <a:ext cx="4742138" cy="495843"/>
            <a:chOff x="4752071" y="-155006"/>
            <a:chExt cx="4742138" cy="495843"/>
          </a:xfrm>
        </p:grpSpPr>
        <p:grpSp>
          <p:nvGrpSpPr>
            <p:cNvPr id="3515" name="Google Shape;3515;p29"/>
            <p:cNvGrpSpPr/>
            <p:nvPr/>
          </p:nvGrpSpPr>
          <p:grpSpPr>
            <a:xfrm>
              <a:off x="4752071" y="-153567"/>
              <a:ext cx="4742138" cy="494404"/>
              <a:chOff x="-398247" y="1215021"/>
              <a:chExt cx="4742138" cy="494404"/>
            </a:xfrm>
          </p:grpSpPr>
          <p:sp>
            <p:nvSpPr>
              <p:cNvPr id="3516" name="Google Shape;3516;p29"/>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9"/>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9"/>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9"/>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9"/>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9"/>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9"/>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9"/>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9"/>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9"/>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9"/>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29"/>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29"/>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9"/>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0" name="Google Shape;3530;p29"/>
            <p:cNvGrpSpPr/>
            <p:nvPr/>
          </p:nvGrpSpPr>
          <p:grpSpPr>
            <a:xfrm>
              <a:off x="5921139" y="-155006"/>
              <a:ext cx="3441291" cy="359491"/>
              <a:chOff x="-306543" y="-155006"/>
              <a:chExt cx="3441291" cy="359491"/>
            </a:xfrm>
          </p:grpSpPr>
          <p:sp>
            <p:nvSpPr>
              <p:cNvPr id="3531" name="Google Shape;3531;p29"/>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29"/>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9"/>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29"/>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29"/>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29"/>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29"/>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29"/>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29"/>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29"/>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29"/>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29"/>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29"/>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29"/>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5" name="Google Shape;3545;p29"/>
          <p:cNvGrpSpPr/>
          <p:nvPr/>
        </p:nvGrpSpPr>
        <p:grpSpPr>
          <a:xfrm>
            <a:off x="1648421" y="-113627"/>
            <a:ext cx="7648762" cy="1657170"/>
            <a:chOff x="1639608" y="-113627"/>
            <a:chExt cx="7648762" cy="1657170"/>
          </a:xfrm>
        </p:grpSpPr>
        <p:sp>
          <p:nvSpPr>
            <p:cNvPr id="3546" name="Google Shape;3546;p29"/>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9"/>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8" name="Google Shape;3548;p29"/>
          <p:cNvGrpSpPr/>
          <p:nvPr/>
        </p:nvGrpSpPr>
        <p:grpSpPr>
          <a:xfrm flipH="1">
            <a:off x="4397274" y="4938371"/>
            <a:ext cx="4742138" cy="494404"/>
            <a:chOff x="-398247" y="1215021"/>
            <a:chExt cx="4742138" cy="494404"/>
          </a:xfrm>
        </p:grpSpPr>
        <p:sp>
          <p:nvSpPr>
            <p:cNvPr id="3549" name="Google Shape;3549;p29"/>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29"/>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29"/>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29"/>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29"/>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29"/>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29"/>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29"/>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29"/>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29"/>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29"/>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29"/>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29"/>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29"/>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3" name="Google Shape;3563;p29"/>
          <p:cNvGrpSpPr/>
          <p:nvPr/>
        </p:nvGrpSpPr>
        <p:grpSpPr>
          <a:xfrm flipH="1">
            <a:off x="6811440" y="4938365"/>
            <a:ext cx="1963003" cy="205136"/>
            <a:chOff x="7283157" y="5024390"/>
            <a:chExt cx="1963003" cy="205136"/>
          </a:xfrm>
        </p:grpSpPr>
        <p:sp>
          <p:nvSpPr>
            <p:cNvPr id="3564" name="Google Shape;3564;p29"/>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29"/>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29"/>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29"/>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29"/>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29"/>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29"/>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29"/>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29"/>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29"/>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29"/>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9"/>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9"/>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9"/>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29"/>
          <p:cNvGrpSpPr/>
          <p:nvPr/>
        </p:nvGrpSpPr>
        <p:grpSpPr>
          <a:xfrm flipH="1">
            <a:off x="8698919" y="1976358"/>
            <a:ext cx="598267" cy="598523"/>
            <a:chOff x="1850403" y="2555088"/>
            <a:chExt cx="598267" cy="598523"/>
          </a:xfrm>
        </p:grpSpPr>
        <p:sp>
          <p:nvSpPr>
            <p:cNvPr id="3579" name="Google Shape;3579;p29"/>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9"/>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9"/>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9"/>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9"/>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9"/>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9"/>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9"/>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9"/>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9"/>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29"/>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29"/>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9"/>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29"/>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29"/>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29"/>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9"/>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29"/>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29"/>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29"/>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29"/>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9"/>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29"/>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29"/>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29"/>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29"/>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9"/>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9"/>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9"/>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9"/>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9"/>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29"/>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9"/>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9"/>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9"/>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9"/>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29"/>
          <p:cNvGrpSpPr/>
          <p:nvPr/>
        </p:nvGrpSpPr>
        <p:grpSpPr>
          <a:xfrm flipH="1">
            <a:off x="263232" y="1091334"/>
            <a:ext cx="161231" cy="340081"/>
            <a:chOff x="5962902" y="3181527"/>
            <a:chExt cx="161231" cy="340081"/>
          </a:xfrm>
        </p:grpSpPr>
        <p:sp>
          <p:nvSpPr>
            <p:cNvPr id="3616" name="Google Shape;3616;p29"/>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29"/>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9"/>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9"/>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9"/>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1" name="Google Shape;3621;p29"/>
          <p:cNvSpPr/>
          <p:nvPr/>
        </p:nvSpPr>
        <p:spPr>
          <a:xfrm flipH="1">
            <a:off x="434645" y="2772625"/>
            <a:ext cx="32" cy="1835887"/>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xmlns="" id="{2B922E05-0F0F-4A1C-B8E3-7B32065A8A34}"/>
              </a:ext>
            </a:extLst>
          </p:cNvPr>
          <p:cNvSpPr>
            <a:spLocks noGrp="1"/>
          </p:cNvSpPr>
          <p:nvPr>
            <p:ph type="sldNum" sz="quarter" idx="10"/>
          </p:nvPr>
        </p:nvSpPr>
        <p:spPr>
          <a:xfrm>
            <a:off x="6448336" y="4597572"/>
            <a:ext cx="2057400" cy="274637"/>
          </a:xfrm>
        </p:spPr>
        <p:txBody>
          <a:bodyPr/>
          <a:lstStyle/>
          <a:p>
            <a:fld id="{ADDC61A9-B0FA-4DD1-90CD-A8253268B4C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905"/>
        <p:cNvGrpSpPr/>
        <p:nvPr/>
      </p:nvGrpSpPr>
      <p:grpSpPr>
        <a:xfrm>
          <a:off x="0" y="0"/>
          <a:ext cx="0" cy="0"/>
          <a:chOff x="0" y="0"/>
          <a:chExt cx="0" cy="0"/>
        </a:xfrm>
      </p:grpSpPr>
      <p:grpSp>
        <p:nvGrpSpPr>
          <p:cNvPr id="3906" name="Google Shape;3906;p32"/>
          <p:cNvGrpSpPr/>
          <p:nvPr/>
        </p:nvGrpSpPr>
        <p:grpSpPr>
          <a:xfrm flipH="1">
            <a:off x="-354794" y="-155006"/>
            <a:ext cx="4742138" cy="495843"/>
            <a:chOff x="4752071" y="-155006"/>
            <a:chExt cx="4742138" cy="495843"/>
          </a:xfrm>
        </p:grpSpPr>
        <p:grpSp>
          <p:nvGrpSpPr>
            <p:cNvPr id="3907" name="Google Shape;3907;p32"/>
            <p:cNvGrpSpPr/>
            <p:nvPr/>
          </p:nvGrpSpPr>
          <p:grpSpPr>
            <a:xfrm>
              <a:off x="4752071" y="-153567"/>
              <a:ext cx="4742138" cy="494404"/>
              <a:chOff x="-398247" y="1215021"/>
              <a:chExt cx="4742138" cy="494404"/>
            </a:xfrm>
          </p:grpSpPr>
          <p:sp>
            <p:nvSpPr>
              <p:cNvPr id="3908" name="Google Shape;3908;p3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3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3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3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3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3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3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3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3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3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3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3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32"/>
            <p:cNvGrpSpPr/>
            <p:nvPr/>
          </p:nvGrpSpPr>
          <p:grpSpPr>
            <a:xfrm>
              <a:off x="5921139" y="-155006"/>
              <a:ext cx="3441291" cy="359491"/>
              <a:chOff x="-306543" y="-155006"/>
              <a:chExt cx="3441291" cy="359491"/>
            </a:xfrm>
          </p:grpSpPr>
          <p:sp>
            <p:nvSpPr>
              <p:cNvPr id="3923" name="Google Shape;3923;p32"/>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32"/>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32"/>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32"/>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32"/>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32"/>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32"/>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32"/>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32"/>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32"/>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32"/>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32"/>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32"/>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2"/>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7" name="Google Shape;3937;p32"/>
          <p:cNvGrpSpPr/>
          <p:nvPr/>
        </p:nvGrpSpPr>
        <p:grpSpPr>
          <a:xfrm>
            <a:off x="1648421" y="-113627"/>
            <a:ext cx="7648762" cy="1657170"/>
            <a:chOff x="1639608" y="-113627"/>
            <a:chExt cx="7648762" cy="1657170"/>
          </a:xfrm>
        </p:grpSpPr>
        <p:sp>
          <p:nvSpPr>
            <p:cNvPr id="3938" name="Google Shape;3938;p3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32"/>
          <p:cNvGrpSpPr/>
          <p:nvPr/>
        </p:nvGrpSpPr>
        <p:grpSpPr>
          <a:xfrm flipH="1">
            <a:off x="4397274" y="4938371"/>
            <a:ext cx="4742138" cy="494404"/>
            <a:chOff x="-398247" y="1215021"/>
            <a:chExt cx="4742138" cy="494404"/>
          </a:xfrm>
        </p:grpSpPr>
        <p:sp>
          <p:nvSpPr>
            <p:cNvPr id="3941" name="Google Shape;3941;p3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3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3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3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3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3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32"/>
          <p:cNvGrpSpPr/>
          <p:nvPr/>
        </p:nvGrpSpPr>
        <p:grpSpPr>
          <a:xfrm flipH="1">
            <a:off x="6811440" y="4938365"/>
            <a:ext cx="1963003" cy="205136"/>
            <a:chOff x="7283157" y="5024390"/>
            <a:chExt cx="1963003" cy="205136"/>
          </a:xfrm>
        </p:grpSpPr>
        <p:sp>
          <p:nvSpPr>
            <p:cNvPr id="3956" name="Google Shape;3956;p32"/>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2"/>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2"/>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2"/>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2"/>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2"/>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2"/>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2"/>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2"/>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2"/>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2"/>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32"/>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32"/>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2"/>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32"/>
          <p:cNvGrpSpPr/>
          <p:nvPr/>
        </p:nvGrpSpPr>
        <p:grpSpPr>
          <a:xfrm flipH="1">
            <a:off x="8698919" y="1976358"/>
            <a:ext cx="598267" cy="598523"/>
            <a:chOff x="1850403" y="2555088"/>
            <a:chExt cx="598267" cy="598523"/>
          </a:xfrm>
        </p:grpSpPr>
        <p:sp>
          <p:nvSpPr>
            <p:cNvPr id="3971" name="Google Shape;3971;p32"/>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2"/>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2"/>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2"/>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2"/>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2"/>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2"/>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2"/>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2"/>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2"/>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2"/>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2"/>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2"/>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2"/>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2"/>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2"/>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2"/>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2"/>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32"/>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32"/>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32"/>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32"/>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32"/>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32"/>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32"/>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32"/>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32"/>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32"/>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32"/>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32"/>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32"/>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2"/>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2"/>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2"/>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32"/>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32"/>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32"/>
          <p:cNvGrpSpPr/>
          <p:nvPr/>
        </p:nvGrpSpPr>
        <p:grpSpPr>
          <a:xfrm flipH="1">
            <a:off x="263232" y="1091334"/>
            <a:ext cx="161231" cy="340081"/>
            <a:chOff x="5962902" y="3181527"/>
            <a:chExt cx="161231" cy="340081"/>
          </a:xfrm>
        </p:grpSpPr>
        <p:sp>
          <p:nvSpPr>
            <p:cNvPr id="4008" name="Google Shape;4008;p32"/>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2"/>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2"/>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2"/>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2"/>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3" name="Google Shape;4013;p32"/>
          <p:cNvSpPr/>
          <p:nvPr/>
        </p:nvSpPr>
        <p:spPr>
          <a:xfrm flipH="1">
            <a:off x="434645" y="2772625"/>
            <a:ext cx="32" cy="1835887"/>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xmlns="" id="{6C59212C-4AFC-415F-ABDC-CCDC977EE4F5}"/>
              </a:ext>
            </a:extLst>
          </p:cNvPr>
          <p:cNvSpPr>
            <a:spLocks noGrp="1"/>
          </p:cNvSpPr>
          <p:nvPr>
            <p:ph type="sldNum" sz="quarter" idx="10"/>
          </p:nvPr>
        </p:nvSpPr>
        <p:spPr/>
        <p:txBody>
          <a:bodyPr/>
          <a:lstStyle/>
          <a:p>
            <a:fld id="{ADDC61A9-B0FA-4DD1-90CD-A8253268B4C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014"/>
        <p:cNvGrpSpPr/>
        <p:nvPr/>
      </p:nvGrpSpPr>
      <p:grpSpPr>
        <a:xfrm>
          <a:off x="0" y="0"/>
          <a:ext cx="0" cy="0"/>
          <a:chOff x="0" y="0"/>
          <a:chExt cx="0" cy="0"/>
        </a:xfrm>
      </p:grpSpPr>
      <p:grpSp>
        <p:nvGrpSpPr>
          <p:cNvPr id="4015" name="Google Shape;4015;p33"/>
          <p:cNvGrpSpPr/>
          <p:nvPr/>
        </p:nvGrpSpPr>
        <p:grpSpPr>
          <a:xfrm>
            <a:off x="4752071" y="-155006"/>
            <a:ext cx="4742138" cy="495843"/>
            <a:chOff x="4752071" y="-155006"/>
            <a:chExt cx="4742138" cy="495843"/>
          </a:xfrm>
        </p:grpSpPr>
        <p:grpSp>
          <p:nvGrpSpPr>
            <p:cNvPr id="4016" name="Google Shape;4016;p33"/>
            <p:cNvGrpSpPr/>
            <p:nvPr/>
          </p:nvGrpSpPr>
          <p:grpSpPr>
            <a:xfrm>
              <a:off x="4752071" y="-153567"/>
              <a:ext cx="4742138" cy="494404"/>
              <a:chOff x="-398247" y="1215021"/>
              <a:chExt cx="4742138" cy="494404"/>
            </a:xfrm>
          </p:grpSpPr>
          <p:sp>
            <p:nvSpPr>
              <p:cNvPr id="4017" name="Google Shape;4017;p33"/>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3"/>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3"/>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3"/>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3"/>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3"/>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3"/>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3"/>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3"/>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3"/>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3"/>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3"/>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3"/>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3"/>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1" name="Google Shape;4031;p33"/>
            <p:cNvGrpSpPr/>
            <p:nvPr/>
          </p:nvGrpSpPr>
          <p:grpSpPr>
            <a:xfrm>
              <a:off x="5921139" y="-155006"/>
              <a:ext cx="3441291" cy="359491"/>
              <a:chOff x="-306543" y="-155006"/>
              <a:chExt cx="3441291" cy="359491"/>
            </a:xfrm>
          </p:grpSpPr>
          <p:sp>
            <p:nvSpPr>
              <p:cNvPr id="4032" name="Google Shape;4032;p33"/>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3"/>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3"/>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3"/>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3"/>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3"/>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3"/>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33"/>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33"/>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3"/>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3"/>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3"/>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3"/>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33"/>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6" name="Google Shape;4046;p33"/>
          <p:cNvGrpSpPr/>
          <p:nvPr/>
        </p:nvGrpSpPr>
        <p:grpSpPr>
          <a:xfrm flipH="1">
            <a:off x="-157768" y="-113627"/>
            <a:ext cx="7648762" cy="1657170"/>
            <a:chOff x="1639608" y="-113627"/>
            <a:chExt cx="7648762" cy="1657170"/>
          </a:xfrm>
        </p:grpSpPr>
        <p:sp>
          <p:nvSpPr>
            <p:cNvPr id="4047" name="Google Shape;4047;p33"/>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3"/>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33"/>
          <p:cNvGrpSpPr/>
          <p:nvPr/>
        </p:nvGrpSpPr>
        <p:grpSpPr>
          <a:xfrm>
            <a:off x="3" y="4938371"/>
            <a:ext cx="4742138" cy="494404"/>
            <a:chOff x="-398247" y="1215021"/>
            <a:chExt cx="4742138" cy="494404"/>
          </a:xfrm>
        </p:grpSpPr>
        <p:sp>
          <p:nvSpPr>
            <p:cNvPr id="4050" name="Google Shape;4050;p33"/>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33"/>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33"/>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3"/>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3"/>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3"/>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3"/>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3"/>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3"/>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3"/>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3"/>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3"/>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3"/>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3"/>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33"/>
          <p:cNvGrpSpPr/>
          <p:nvPr/>
        </p:nvGrpSpPr>
        <p:grpSpPr>
          <a:xfrm>
            <a:off x="364972" y="4938365"/>
            <a:ext cx="1963003" cy="205136"/>
            <a:chOff x="7283157" y="5024390"/>
            <a:chExt cx="1963003" cy="205136"/>
          </a:xfrm>
        </p:grpSpPr>
        <p:sp>
          <p:nvSpPr>
            <p:cNvPr id="4065" name="Google Shape;4065;p33"/>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3"/>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3"/>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3"/>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3"/>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3"/>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3"/>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33"/>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33"/>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33"/>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33"/>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33"/>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3"/>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3"/>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33"/>
          <p:cNvGrpSpPr/>
          <p:nvPr/>
        </p:nvGrpSpPr>
        <p:grpSpPr>
          <a:xfrm>
            <a:off x="-157772" y="1976358"/>
            <a:ext cx="598267" cy="598523"/>
            <a:chOff x="1850403" y="2555088"/>
            <a:chExt cx="598267" cy="598523"/>
          </a:xfrm>
        </p:grpSpPr>
        <p:sp>
          <p:nvSpPr>
            <p:cNvPr id="4080" name="Google Shape;4080;p33"/>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3"/>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3"/>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3"/>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3"/>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33"/>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33"/>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3"/>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3"/>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3"/>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3"/>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3"/>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3"/>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3"/>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3"/>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3"/>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3"/>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3"/>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3"/>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3"/>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3"/>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3"/>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3"/>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3"/>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3"/>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3"/>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33"/>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33"/>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33"/>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33"/>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33"/>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33"/>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33"/>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33"/>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33"/>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33"/>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33"/>
          <p:cNvGrpSpPr/>
          <p:nvPr/>
        </p:nvGrpSpPr>
        <p:grpSpPr>
          <a:xfrm>
            <a:off x="8714952" y="1091334"/>
            <a:ext cx="161231" cy="340081"/>
            <a:chOff x="5962902" y="3181527"/>
            <a:chExt cx="161231" cy="340081"/>
          </a:xfrm>
        </p:grpSpPr>
        <p:sp>
          <p:nvSpPr>
            <p:cNvPr id="4117" name="Google Shape;4117;p33"/>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33"/>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33"/>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33"/>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33"/>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2" name="Google Shape;4122;p33"/>
          <p:cNvSpPr/>
          <p:nvPr/>
        </p:nvSpPr>
        <p:spPr>
          <a:xfrm>
            <a:off x="8704738" y="2772625"/>
            <a:ext cx="32" cy="1835887"/>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6"/>
        <p:cNvGrpSpPr/>
        <p:nvPr/>
      </p:nvGrpSpPr>
      <p:grpSpPr>
        <a:xfrm>
          <a:off x="0" y="0"/>
          <a:ext cx="0" cy="0"/>
          <a:chOff x="0" y="0"/>
          <a:chExt cx="0" cy="0"/>
        </a:xfrm>
      </p:grpSpPr>
      <p:sp>
        <p:nvSpPr>
          <p:cNvPr id="167" name="Google Shape;167;p3"/>
          <p:cNvSpPr txBox="1">
            <a:spLocks noGrp="1"/>
          </p:cNvSpPr>
          <p:nvPr>
            <p:ph type="title"/>
          </p:nvPr>
        </p:nvSpPr>
        <p:spPr>
          <a:xfrm>
            <a:off x="1826600" y="2546775"/>
            <a:ext cx="5490900" cy="6666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200" b="1">
                <a:solidFill>
                  <a:schemeClr val="dk2"/>
                </a:solidFill>
                <a:latin typeface="Montserrat"/>
                <a:ea typeface="Montserrat"/>
                <a:cs typeface="Montserrat"/>
                <a:sym typeface="Montserra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8" name="Google Shape;168;p3"/>
          <p:cNvSpPr txBox="1">
            <a:spLocks noGrp="1"/>
          </p:cNvSpPr>
          <p:nvPr>
            <p:ph type="title" idx="2" hasCustomPrompt="1"/>
          </p:nvPr>
        </p:nvSpPr>
        <p:spPr>
          <a:xfrm>
            <a:off x="4152250" y="1757212"/>
            <a:ext cx="8397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000" b="1">
                <a:solidFill>
                  <a:schemeClr val="lt1"/>
                </a:solidFill>
                <a:latin typeface="Montserrat"/>
                <a:ea typeface="Montserrat"/>
                <a:cs typeface="Montserrat"/>
                <a:sym typeface="Montserrat"/>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9" name="Google Shape;169;p3"/>
          <p:cNvSpPr txBox="1">
            <a:spLocks noGrp="1"/>
          </p:cNvSpPr>
          <p:nvPr>
            <p:ph type="subTitle" idx="1"/>
          </p:nvPr>
        </p:nvSpPr>
        <p:spPr>
          <a:xfrm>
            <a:off x="1826600" y="3213375"/>
            <a:ext cx="5491200" cy="43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0" name="Google Shape;170;p3"/>
          <p:cNvGrpSpPr/>
          <p:nvPr/>
        </p:nvGrpSpPr>
        <p:grpSpPr>
          <a:xfrm>
            <a:off x="-438322" y="-155006"/>
            <a:ext cx="4742138" cy="495843"/>
            <a:chOff x="-438322" y="-155006"/>
            <a:chExt cx="4742138" cy="495843"/>
          </a:xfrm>
        </p:grpSpPr>
        <p:grpSp>
          <p:nvGrpSpPr>
            <p:cNvPr id="171" name="Google Shape;171;p3"/>
            <p:cNvGrpSpPr/>
            <p:nvPr/>
          </p:nvGrpSpPr>
          <p:grpSpPr>
            <a:xfrm>
              <a:off x="-438322" y="-153567"/>
              <a:ext cx="4742138" cy="494404"/>
              <a:chOff x="-398247" y="1215021"/>
              <a:chExt cx="4742138" cy="494404"/>
            </a:xfrm>
          </p:grpSpPr>
          <p:sp>
            <p:nvSpPr>
              <p:cNvPr id="172" name="Google Shape;172;p3"/>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3"/>
            <p:cNvGrpSpPr/>
            <p:nvPr/>
          </p:nvGrpSpPr>
          <p:grpSpPr>
            <a:xfrm>
              <a:off x="-306543" y="-155006"/>
              <a:ext cx="3441291" cy="359491"/>
              <a:chOff x="-306543" y="-155006"/>
              <a:chExt cx="3441291" cy="359491"/>
            </a:xfrm>
          </p:grpSpPr>
          <p:sp>
            <p:nvSpPr>
              <p:cNvPr id="187" name="Google Shape;187;p3"/>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 name="Google Shape;201;p3"/>
          <p:cNvGrpSpPr/>
          <p:nvPr/>
        </p:nvGrpSpPr>
        <p:grpSpPr>
          <a:xfrm>
            <a:off x="1639608" y="-113627"/>
            <a:ext cx="7648762" cy="1657170"/>
            <a:chOff x="1639608" y="-113627"/>
            <a:chExt cx="7648762" cy="1657170"/>
          </a:xfrm>
        </p:grpSpPr>
        <p:sp>
          <p:nvSpPr>
            <p:cNvPr id="202" name="Google Shape;202;p3"/>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3"/>
          <p:cNvGrpSpPr/>
          <p:nvPr/>
        </p:nvGrpSpPr>
        <p:grpSpPr>
          <a:xfrm>
            <a:off x="-155722" y="1646633"/>
            <a:ext cx="598267" cy="598523"/>
            <a:chOff x="1850403" y="2555088"/>
            <a:chExt cx="598267" cy="598523"/>
          </a:xfrm>
        </p:grpSpPr>
        <p:sp>
          <p:nvSpPr>
            <p:cNvPr id="205" name="Google Shape;205;p3"/>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3"/>
          <p:cNvGrpSpPr/>
          <p:nvPr/>
        </p:nvGrpSpPr>
        <p:grpSpPr>
          <a:xfrm>
            <a:off x="7840578" y="387601"/>
            <a:ext cx="932592" cy="953409"/>
            <a:chOff x="6692628" y="3166401"/>
            <a:chExt cx="932592" cy="953409"/>
          </a:xfrm>
        </p:grpSpPr>
        <p:sp>
          <p:nvSpPr>
            <p:cNvPr id="242" name="Google Shape;242;p3"/>
            <p:cNvSpPr/>
            <p:nvPr/>
          </p:nvSpPr>
          <p:spPr>
            <a:xfrm>
              <a:off x="6693780" y="316640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7234359" y="3893570"/>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7503674" y="3614854"/>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6692628" y="3224313"/>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3"/>
          <p:cNvGrpSpPr/>
          <p:nvPr/>
        </p:nvGrpSpPr>
        <p:grpSpPr>
          <a:xfrm>
            <a:off x="4546228" y="4938371"/>
            <a:ext cx="4742138" cy="494404"/>
            <a:chOff x="-398247" y="1215021"/>
            <a:chExt cx="4742138" cy="494404"/>
          </a:xfrm>
        </p:grpSpPr>
        <p:sp>
          <p:nvSpPr>
            <p:cNvPr id="247" name="Google Shape;247;p3"/>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
          <p:cNvGrpSpPr/>
          <p:nvPr/>
        </p:nvGrpSpPr>
        <p:grpSpPr>
          <a:xfrm>
            <a:off x="8815165" y="4153999"/>
            <a:ext cx="598523" cy="598523"/>
            <a:chOff x="5386955" y="3734674"/>
            <a:chExt cx="598523" cy="598523"/>
          </a:xfrm>
        </p:grpSpPr>
        <p:sp>
          <p:nvSpPr>
            <p:cNvPr id="262" name="Google Shape;262;p3"/>
            <p:cNvSpPr/>
            <p:nvPr/>
          </p:nvSpPr>
          <p:spPr>
            <a:xfrm>
              <a:off x="5386955"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549878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561089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5723007"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583512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594723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5386955"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549878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561089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5723007"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583512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594723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5386955"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549878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561089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5723007"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583512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594723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5386955"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549878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561089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5723007"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583512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594723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5386955"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549878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561089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5723007"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583512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594723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5386955"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549878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561089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5723007"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583512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594723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
          <p:cNvGrpSpPr/>
          <p:nvPr/>
        </p:nvGrpSpPr>
        <p:grpSpPr>
          <a:xfrm>
            <a:off x="8731485" y="2090087"/>
            <a:ext cx="161231" cy="340081"/>
            <a:chOff x="5962902" y="3181527"/>
            <a:chExt cx="161231" cy="340081"/>
          </a:xfrm>
        </p:grpSpPr>
        <p:sp>
          <p:nvSpPr>
            <p:cNvPr id="299" name="Google Shape;299;p3"/>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3"/>
          <p:cNvGrpSpPr/>
          <p:nvPr/>
        </p:nvGrpSpPr>
        <p:grpSpPr>
          <a:xfrm>
            <a:off x="7325382" y="4938365"/>
            <a:ext cx="1963003" cy="205136"/>
            <a:chOff x="7283157" y="5024390"/>
            <a:chExt cx="1963003" cy="205136"/>
          </a:xfrm>
        </p:grpSpPr>
        <p:sp>
          <p:nvSpPr>
            <p:cNvPr id="305" name="Google Shape;305;p3"/>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3"/>
          <p:cNvGrpSpPr/>
          <p:nvPr/>
        </p:nvGrpSpPr>
        <p:grpSpPr>
          <a:xfrm>
            <a:off x="251285" y="3735659"/>
            <a:ext cx="161231" cy="340081"/>
            <a:chOff x="5962902" y="3181527"/>
            <a:chExt cx="161231" cy="340081"/>
          </a:xfrm>
        </p:grpSpPr>
        <p:sp>
          <p:nvSpPr>
            <p:cNvPr id="320" name="Google Shape;320;p3"/>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3"/>
          <p:cNvGrpSpPr/>
          <p:nvPr/>
        </p:nvGrpSpPr>
        <p:grpSpPr>
          <a:xfrm>
            <a:off x="10" y="4608512"/>
            <a:ext cx="3811200" cy="689440"/>
            <a:chOff x="10" y="4263787"/>
            <a:chExt cx="3811200" cy="689440"/>
          </a:xfrm>
        </p:grpSpPr>
        <p:sp>
          <p:nvSpPr>
            <p:cNvPr id="326" name="Google Shape;326;p3"/>
            <p:cNvSpPr/>
            <p:nvPr/>
          </p:nvSpPr>
          <p:spPr>
            <a:xfrm flipH="1">
              <a:off x="2074231" y="4298003"/>
              <a:ext cx="1586148" cy="502974"/>
            </a:xfrm>
            <a:custGeom>
              <a:avLst/>
              <a:gdLst/>
              <a:ahLst/>
              <a:cxnLst/>
              <a:rect l="l" t="t" r="r" b="b"/>
              <a:pathLst>
                <a:path w="49602" h="15729" extrusionOk="0">
                  <a:moveTo>
                    <a:pt x="1" y="1"/>
                  </a:moveTo>
                  <a:lnTo>
                    <a:pt x="14560" y="15728"/>
                  </a:lnTo>
                  <a:lnTo>
                    <a:pt x="49602" y="15728"/>
                  </a:lnTo>
                  <a:lnTo>
                    <a:pt x="49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flipH="1">
              <a:off x="1819178" y="4298003"/>
              <a:ext cx="1586148" cy="502974"/>
            </a:xfrm>
            <a:custGeom>
              <a:avLst/>
              <a:gdLst/>
              <a:ahLst/>
              <a:cxnLst/>
              <a:rect l="l" t="t" r="r" b="b"/>
              <a:pathLst>
                <a:path w="49602" h="15729" extrusionOk="0">
                  <a:moveTo>
                    <a:pt x="0" y="1"/>
                  </a:moveTo>
                  <a:lnTo>
                    <a:pt x="14560" y="15728"/>
                  </a:lnTo>
                  <a:lnTo>
                    <a:pt x="49601" y="15728"/>
                  </a:lnTo>
                  <a:lnTo>
                    <a:pt x="496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flipH="1">
              <a:off x="949607" y="4344152"/>
              <a:ext cx="2861603" cy="609075"/>
            </a:xfrm>
            <a:custGeom>
              <a:avLst/>
              <a:gdLst/>
              <a:ahLst/>
              <a:cxnLst/>
              <a:rect l="l" t="t" r="r" b="b"/>
              <a:pathLst>
                <a:path w="89488" h="19047" fill="none" extrusionOk="0">
                  <a:moveTo>
                    <a:pt x="0" y="1"/>
                  </a:moveTo>
                  <a:lnTo>
                    <a:pt x="17637" y="19047"/>
                  </a:lnTo>
                  <a:lnTo>
                    <a:pt x="89487" y="19047"/>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flipH="1">
              <a:off x="10" y="4263787"/>
              <a:ext cx="3337140" cy="567409"/>
            </a:xfrm>
            <a:custGeom>
              <a:avLst/>
              <a:gdLst/>
              <a:ahLst/>
              <a:cxnLst/>
              <a:rect l="l" t="t" r="r" b="b"/>
              <a:pathLst>
                <a:path w="104359" h="17744" extrusionOk="0">
                  <a:moveTo>
                    <a:pt x="1" y="0"/>
                  </a:moveTo>
                  <a:lnTo>
                    <a:pt x="16433" y="17744"/>
                  </a:lnTo>
                  <a:lnTo>
                    <a:pt x="104359" y="17744"/>
                  </a:lnTo>
                  <a:lnTo>
                    <a:pt x="10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xmlns="" id="{ED5C0DE8-56B9-4C55-866D-0D57E10AF473}"/>
              </a:ext>
            </a:extLst>
          </p:cNvPr>
          <p:cNvSpPr>
            <a:spLocks noGrp="1"/>
          </p:cNvSpPr>
          <p:nvPr>
            <p:ph type="ftr" sz="quarter" idx="10"/>
          </p:nvPr>
        </p:nvSpPr>
        <p:spPr>
          <a:xfrm>
            <a:off x="3028950" y="4767263"/>
            <a:ext cx="3086100" cy="274637"/>
          </a:xfrm>
          <a:prstGeom prst="rect">
            <a:avLst/>
          </a:prstGeom>
        </p:spPr>
        <p:txBody>
          <a:bodyPr/>
          <a:lstStyle/>
          <a:p>
            <a:endParaRPr lang="en-US"/>
          </a:p>
        </p:txBody>
      </p:sp>
      <p:sp>
        <p:nvSpPr>
          <p:cNvPr id="3" name="Slide Number Placeholder 2">
            <a:extLst>
              <a:ext uri="{FF2B5EF4-FFF2-40B4-BE49-F238E27FC236}">
                <a16:creationId xmlns:a16="http://schemas.microsoft.com/office/drawing/2014/main" xmlns="" id="{849CA226-287C-4E95-B3B7-2C14E10C454D}"/>
              </a:ext>
            </a:extLst>
          </p:cNvPr>
          <p:cNvSpPr>
            <a:spLocks noGrp="1"/>
          </p:cNvSpPr>
          <p:nvPr>
            <p:ph type="sldNum" sz="quarter" idx="11"/>
          </p:nvPr>
        </p:nvSpPr>
        <p:spPr>
          <a:xfrm>
            <a:off x="6673808" y="4594954"/>
            <a:ext cx="2057400" cy="274637"/>
          </a:xfrm>
        </p:spPr>
        <p:txBody>
          <a:bodyPr/>
          <a:lstStyle/>
          <a:p>
            <a:fld id="{ADDC61A9-B0FA-4DD1-90CD-A8253268B4C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5"/>
        <p:cNvGrpSpPr/>
        <p:nvPr/>
      </p:nvGrpSpPr>
      <p:grpSpPr>
        <a:xfrm>
          <a:off x="0" y="0"/>
          <a:ext cx="0" cy="0"/>
          <a:chOff x="0" y="0"/>
          <a:chExt cx="0" cy="0"/>
        </a:xfrm>
      </p:grpSpPr>
      <p:sp>
        <p:nvSpPr>
          <p:cNvPr id="556" name="Google Shape;55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57" name="Google Shape;557;p6"/>
          <p:cNvGrpSpPr/>
          <p:nvPr/>
        </p:nvGrpSpPr>
        <p:grpSpPr>
          <a:xfrm>
            <a:off x="4752071" y="-155006"/>
            <a:ext cx="4742138" cy="495843"/>
            <a:chOff x="4752071" y="-155006"/>
            <a:chExt cx="4742138" cy="495843"/>
          </a:xfrm>
        </p:grpSpPr>
        <p:grpSp>
          <p:nvGrpSpPr>
            <p:cNvPr id="558" name="Google Shape;558;p6"/>
            <p:cNvGrpSpPr/>
            <p:nvPr/>
          </p:nvGrpSpPr>
          <p:grpSpPr>
            <a:xfrm>
              <a:off x="4752071" y="-153567"/>
              <a:ext cx="4742138" cy="494404"/>
              <a:chOff x="-398247" y="1215021"/>
              <a:chExt cx="4742138" cy="494404"/>
            </a:xfrm>
          </p:grpSpPr>
          <p:sp>
            <p:nvSpPr>
              <p:cNvPr id="559" name="Google Shape;559;p6"/>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6"/>
            <p:cNvGrpSpPr/>
            <p:nvPr/>
          </p:nvGrpSpPr>
          <p:grpSpPr>
            <a:xfrm>
              <a:off x="5921139" y="-155006"/>
              <a:ext cx="3441291" cy="359491"/>
              <a:chOff x="-306543" y="-155006"/>
              <a:chExt cx="3441291" cy="359491"/>
            </a:xfrm>
          </p:grpSpPr>
          <p:sp>
            <p:nvSpPr>
              <p:cNvPr id="574" name="Google Shape;574;p6"/>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6"/>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 name="Google Shape;588;p6"/>
          <p:cNvGrpSpPr/>
          <p:nvPr/>
        </p:nvGrpSpPr>
        <p:grpSpPr>
          <a:xfrm flipH="1">
            <a:off x="-157768" y="-113627"/>
            <a:ext cx="7648762" cy="1657170"/>
            <a:chOff x="1639608" y="-113627"/>
            <a:chExt cx="7648762" cy="1657170"/>
          </a:xfrm>
        </p:grpSpPr>
        <p:sp>
          <p:nvSpPr>
            <p:cNvPr id="589" name="Google Shape;589;p6"/>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6"/>
          <p:cNvGrpSpPr/>
          <p:nvPr/>
        </p:nvGrpSpPr>
        <p:grpSpPr>
          <a:xfrm>
            <a:off x="3" y="4938371"/>
            <a:ext cx="4742138" cy="494404"/>
            <a:chOff x="-398247" y="1215021"/>
            <a:chExt cx="4742138" cy="494404"/>
          </a:xfrm>
        </p:grpSpPr>
        <p:sp>
          <p:nvSpPr>
            <p:cNvPr id="592" name="Google Shape;592;p6"/>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6"/>
          <p:cNvGrpSpPr/>
          <p:nvPr/>
        </p:nvGrpSpPr>
        <p:grpSpPr>
          <a:xfrm>
            <a:off x="364972" y="4938365"/>
            <a:ext cx="1963003" cy="205136"/>
            <a:chOff x="7283157" y="5024390"/>
            <a:chExt cx="1963003" cy="205136"/>
          </a:xfrm>
        </p:grpSpPr>
        <p:sp>
          <p:nvSpPr>
            <p:cNvPr id="607" name="Google Shape;607;p6"/>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6"/>
          <p:cNvGrpSpPr/>
          <p:nvPr/>
        </p:nvGrpSpPr>
        <p:grpSpPr>
          <a:xfrm>
            <a:off x="-157772" y="1976358"/>
            <a:ext cx="598267" cy="598523"/>
            <a:chOff x="1850403" y="2555088"/>
            <a:chExt cx="598267" cy="598523"/>
          </a:xfrm>
        </p:grpSpPr>
        <p:sp>
          <p:nvSpPr>
            <p:cNvPr id="622" name="Google Shape;622;p6"/>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6"/>
          <p:cNvGrpSpPr/>
          <p:nvPr/>
        </p:nvGrpSpPr>
        <p:grpSpPr>
          <a:xfrm>
            <a:off x="8714952" y="1091334"/>
            <a:ext cx="161231" cy="340081"/>
            <a:chOff x="5962902" y="3181527"/>
            <a:chExt cx="161231" cy="340081"/>
          </a:xfrm>
        </p:grpSpPr>
        <p:sp>
          <p:nvSpPr>
            <p:cNvPr id="659" name="Google Shape;659;p6"/>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6"/>
          <p:cNvSpPr/>
          <p:nvPr/>
        </p:nvSpPr>
        <p:spPr>
          <a:xfrm>
            <a:off x="8704738" y="2772625"/>
            <a:ext cx="32" cy="1835887"/>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Footer Placeholder 1">
            <a:extLst>
              <a:ext uri="{FF2B5EF4-FFF2-40B4-BE49-F238E27FC236}">
                <a16:creationId xmlns:a16="http://schemas.microsoft.com/office/drawing/2014/main" xmlns="" id="{219B10DB-39FC-4AE3-A9F4-E38946FA11D0}"/>
              </a:ext>
            </a:extLst>
          </p:cNvPr>
          <p:cNvSpPr>
            <a:spLocks noGrp="1"/>
          </p:cNvSpPr>
          <p:nvPr>
            <p:ph type="ftr" sz="quarter" idx="10"/>
          </p:nvPr>
        </p:nvSpPr>
        <p:spPr>
          <a:xfrm>
            <a:off x="3028950" y="4767263"/>
            <a:ext cx="3086100" cy="274637"/>
          </a:xfrm>
          <a:prstGeom prst="rect">
            <a:avLst/>
          </a:prstGeom>
        </p:spPr>
        <p:txBody>
          <a:bodyPr/>
          <a:lstStyle/>
          <a:p>
            <a:endParaRPr lang="en-US"/>
          </a:p>
        </p:txBody>
      </p:sp>
      <p:sp>
        <p:nvSpPr>
          <p:cNvPr id="3" name="Slide Number Placeholder 2">
            <a:extLst>
              <a:ext uri="{FF2B5EF4-FFF2-40B4-BE49-F238E27FC236}">
                <a16:creationId xmlns:a16="http://schemas.microsoft.com/office/drawing/2014/main" xmlns="" id="{F7E42E55-2DE7-405C-A85B-288656BEB7C5}"/>
              </a:ext>
            </a:extLst>
          </p:cNvPr>
          <p:cNvSpPr>
            <a:spLocks noGrp="1"/>
          </p:cNvSpPr>
          <p:nvPr>
            <p:ph type="sldNum" sz="quarter" idx="11"/>
          </p:nvPr>
        </p:nvSpPr>
        <p:spPr>
          <a:xfrm>
            <a:off x="6463145" y="4663728"/>
            <a:ext cx="2057400" cy="274637"/>
          </a:xfrm>
        </p:spPr>
        <p:txBody>
          <a:bodyPr/>
          <a:lstStyle/>
          <a:p>
            <a:fld id="{ADDC61A9-B0FA-4DD1-90CD-A8253268B4C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6"/>
        <p:cNvGrpSpPr/>
        <p:nvPr/>
      </p:nvGrpSpPr>
      <p:grpSpPr>
        <a:xfrm>
          <a:off x="0" y="0"/>
          <a:ext cx="0" cy="0"/>
          <a:chOff x="0" y="0"/>
          <a:chExt cx="0" cy="0"/>
        </a:xfrm>
      </p:grpSpPr>
      <p:sp>
        <p:nvSpPr>
          <p:cNvPr id="777" name="Google Shape;777;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solidFill>
                  <a:schemeClr val="dk2"/>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778" name="Google Shape;778;p8"/>
          <p:cNvGrpSpPr/>
          <p:nvPr/>
        </p:nvGrpSpPr>
        <p:grpSpPr>
          <a:xfrm flipH="1">
            <a:off x="4840420" y="-155006"/>
            <a:ext cx="4742138" cy="495843"/>
            <a:chOff x="-438322" y="-155006"/>
            <a:chExt cx="4742138" cy="495843"/>
          </a:xfrm>
        </p:grpSpPr>
        <p:grpSp>
          <p:nvGrpSpPr>
            <p:cNvPr id="779" name="Google Shape;779;p8"/>
            <p:cNvGrpSpPr/>
            <p:nvPr/>
          </p:nvGrpSpPr>
          <p:grpSpPr>
            <a:xfrm>
              <a:off x="-438322" y="-153567"/>
              <a:ext cx="4742138" cy="494404"/>
              <a:chOff x="-398247" y="1215021"/>
              <a:chExt cx="4742138" cy="494404"/>
            </a:xfrm>
          </p:grpSpPr>
          <p:sp>
            <p:nvSpPr>
              <p:cNvPr id="780" name="Google Shape;780;p8"/>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8"/>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8"/>
            <p:cNvGrpSpPr/>
            <p:nvPr/>
          </p:nvGrpSpPr>
          <p:grpSpPr>
            <a:xfrm>
              <a:off x="-306543" y="-155006"/>
              <a:ext cx="3441291" cy="359491"/>
              <a:chOff x="-306543" y="-155006"/>
              <a:chExt cx="3441291" cy="359491"/>
            </a:xfrm>
          </p:grpSpPr>
          <p:sp>
            <p:nvSpPr>
              <p:cNvPr id="795" name="Google Shape;795;p8"/>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8"/>
          <p:cNvGrpSpPr/>
          <p:nvPr/>
        </p:nvGrpSpPr>
        <p:grpSpPr>
          <a:xfrm flipH="1">
            <a:off x="-144134" y="-113627"/>
            <a:ext cx="7648762" cy="1657170"/>
            <a:chOff x="1639608" y="-113627"/>
            <a:chExt cx="7648762" cy="1657170"/>
          </a:xfrm>
        </p:grpSpPr>
        <p:sp>
          <p:nvSpPr>
            <p:cNvPr id="810" name="Google Shape;810;p8"/>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8"/>
          <p:cNvGrpSpPr/>
          <p:nvPr/>
        </p:nvGrpSpPr>
        <p:grpSpPr>
          <a:xfrm flipH="1">
            <a:off x="8701690" y="1646633"/>
            <a:ext cx="598267" cy="598523"/>
            <a:chOff x="1850403" y="2555088"/>
            <a:chExt cx="598267" cy="598523"/>
          </a:xfrm>
        </p:grpSpPr>
        <p:sp>
          <p:nvSpPr>
            <p:cNvPr id="813" name="Google Shape;813;p8"/>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8"/>
          <p:cNvGrpSpPr/>
          <p:nvPr/>
        </p:nvGrpSpPr>
        <p:grpSpPr>
          <a:xfrm flipH="1">
            <a:off x="371065" y="387601"/>
            <a:ext cx="932592" cy="953409"/>
            <a:chOff x="6692628" y="3166401"/>
            <a:chExt cx="932592" cy="953409"/>
          </a:xfrm>
        </p:grpSpPr>
        <p:sp>
          <p:nvSpPr>
            <p:cNvPr id="850" name="Google Shape;850;p8"/>
            <p:cNvSpPr/>
            <p:nvPr/>
          </p:nvSpPr>
          <p:spPr>
            <a:xfrm>
              <a:off x="6693780" y="316640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7234359" y="3893570"/>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7503674" y="3614854"/>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6692628" y="3224313"/>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8"/>
          <p:cNvGrpSpPr/>
          <p:nvPr/>
        </p:nvGrpSpPr>
        <p:grpSpPr>
          <a:xfrm flipH="1">
            <a:off x="-144130" y="4938371"/>
            <a:ext cx="4742138" cy="494404"/>
            <a:chOff x="-398247" y="1215021"/>
            <a:chExt cx="4742138" cy="494404"/>
          </a:xfrm>
        </p:grpSpPr>
        <p:sp>
          <p:nvSpPr>
            <p:cNvPr id="855" name="Google Shape;855;p8"/>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8"/>
          <p:cNvGrpSpPr/>
          <p:nvPr/>
        </p:nvGrpSpPr>
        <p:grpSpPr>
          <a:xfrm flipH="1">
            <a:off x="-269452" y="4153999"/>
            <a:ext cx="598523" cy="598523"/>
            <a:chOff x="5386955" y="3734674"/>
            <a:chExt cx="598523" cy="598523"/>
          </a:xfrm>
        </p:grpSpPr>
        <p:sp>
          <p:nvSpPr>
            <p:cNvPr id="870" name="Google Shape;870;p8"/>
            <p:cNvSpPr/>
            <p:nvPr/>
          </p:nvSpPr>
          <p:spPr>
            <a:xfrm>
              <a:off x="5386955"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
            <p:cNvSpPr/>
            <p:nvPr/>
          </p:nvSpPr>
          <p:spPr>
            <a:xfrm>
              <a:off x="549878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
            <p:cNvSpPr/>
            <p:nvPr/>
          </p:nvSpPr>
          <p:spPr>
            <a:xfrm>
              <a:off x="561089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8"/>
            <p:cNvSpPr/>
            <p:nvPr/>
          </p:nvSpPr>
          <p:spPr>
            <a:xfrm>
              <a:off x="5723007"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8"/>
            <p:cNvSpPr/>
            <p:nvPr/>
          </p:nvSpPr>
          <p:spPr>
            <a:xfrm>
              <a:off x="583512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8"/>
            <p:cNvSpPr/>
            <p:nvPr/>
          </p:nvSpPr>
          <p:spPr>
            <a:xfrm>
              <a:off x="594723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
            <p:cNvSpPr/>
            <p:nvPr/>
          </p:nvSpPr>
          <p:spPr>
            <a:xfrm>
              <a:off x="5386955"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
            <p:cNvSpPr/>
            <p:nvPr/>
          </p:nvSpPr>
          <p:spPr>
            <a:xfrm>
              <a:off x="549878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
            <p:cNvSpPr/>
            <p:nvPr/>
          </p:nvSpPr>
          <p:spPr>
            <a:xfrm>
              <a:off x="561089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8"/>
            <p:cNvSpPr/>
            <p:nvPr/>
          </p:nvSpPr>
          <p:spPr>
            <a:xfrm>
              <a:off x="5723007"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8"/>
            <p:cNvSpPr/>
            <p:nvPr/>
          </p:nvSpPr>
          <p:spPr>
            <a:xfrm>
              <a:off x="583512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
            <p:cNvSpPr/>
            <p:nvPr/>
          </p:nvSpPr>
          <p:spPr>
            <a:xfrm>
              <a:off x="594723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
            <p:cNvSpPr/>
            <p:nvPr/>
          </p:nvSpPr>
          <p:spPr>
            <a:xfrm>
              <a:off x="5386955"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
            <p:cNvSpPr/>
            <p:nvPr/>
          </p:nvSpPr>
          <p:spPr>
            <a:xfrm>
              <a:off x="549878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
            <p:cNvSpPr/>
            <p:nvPr/>
          </p:nvSpPr>
          <p:spPr>
            <a:xfrm>
              <a:off x="561089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
            <p:cNvSpPr/>
            <p:nvPr/>
          </p:nvSpPr>
          <p:spPr>
            <a:xfrm>
              <a:off x="5723007"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
            <p:cNvSpPr/>
            <p:nvPr/>
          </p:nvSpPr>
          <p:spPr>
            <a:xfrm>
              <a:off x="583512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
            <p:cNvSpPr/>
            <p:nvPr/>
          </p:nvSpPr>
          <p:spPr>
            <a:xfrm>
              <a:off x="594723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
            <p:cNvSpPr/>
            <p:nvPr/>
          </p:nvSpPr>
          <p:spPr>
            <a:xfrm>
              <a:off x="5386955"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
            <p:cNvSpPr/>
            <p:nvPr/>
          </p:nvSpPr>
          <p:spPr>
            <a:xfrm>
              <a:off x="549878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
            <p:cNvSpPr/>
            <p:nvPr/>
          </p:nvSpPr>
          <p:spPr>
            <a:xfrm>
              <a:off x="561089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
            <p:cNvSpPr/>
            <p:nvPr/>
          </p:nvSpPr>
          <p:spPr>
            <a:xfrm>
              <a:off x="5723007"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
            <p:cNvSpPr/>
            <p:nvPr/>
          </p:nvSpPr>
          <p:spPr>
            <a:xfrm>
              <a:off x="583512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
            <p:cNvSpPr/>
            <p:nvPr/>
          </p:nvSpPr>
          <p:spPr>
            <a:xfrm>
              <a:off x="594723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
            <p:cNvSpPr/>
            <p:nvPr/>
          </p:nvSpPr>
          <p:spPr>
            <a:xfrm>
              <a:off x="5386955"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
            <p:cNvSpPr/>
            <p:nvPr/>
          </p:nvSpPr>
          <p:spPr>
            <a:xfrm>
              <a:off x="549878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
            <p:cNvSpPr/>
            <p:nvPr/>
          </p:nvSpPr>
          <p:spPr>
            <a:xfrm>
              <a:off x="561089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
            <p:cNvSpPr/>
            <p:nvPr/>
          </p:nvSpPr>
          <p:spPr>
            <a:xfrm>
              <a:off x="5723007"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
            <p:cNvSpPr/>
            <p:nvPr/>
          </p:nvSpPr>
          <p:spPr>
            <a:xfrm>
              <a:off x="583512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
            <p:cNvSpPr/>
            <p:nvPr/>
          </p:nvSpPr>
          <p:spPr>
            <a:xfrm>
              <a:off x="594723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
            <p:cNvSpPr/>
            <p:nvPr/>
          </p:nvSpPr>
          <p:spPr>
            <a:xfrm>
              <a:off x="5386955"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
            <p:cNvSpPr/>
            <p:nvPr/>
          </p:nvSpPr>
          <p:spPr>
            <a:xfrm>
              <a:off x="549878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
            <p:cNvSpPr/>
            <p:nvPr/>
          </p:nvSpPr>
          <p:spPr>
            <a:xfrm>
              <a:off x="561089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
            <p:cNvSpPr/>
            <p:nvPr/>
          </p:nvSpPr>
          <p:spPr>
            <a:xfrm>
              <a:off x="5723007"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
            <p:cNvSpPr/>
            <p:nvPr/>
          </p:nvSpPr>
          <p:spPr>
            <a:xfrm>
              <a:off x="583512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
            <p:cNvSpPr/>
            <p:nvPr/>
          </p:nvSpPr>
          <p:spPr>
            <a:xfrm>
              <a:off x="594723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8"/>
          <p:cNvGrpSpPr/>
          <p:nvPr/>
        </p:nvGrpSpPr>
        <p:grpSpPr>
          <a:xfrm flipH="1">
            <a:off x="251520" y="2090087"/>
            <a:ext cx="161231" cy="340081"/>
            <a:chOff x="5962902" y="3181527"/>
            <a:chExt cx="161231" cy="340081"/>
          </a:xfrm>
        </p:grpSpPr>
        <p:sp>
          <p:nvSpPr>
            <p:cNvPr id="907" name="Google Shape;907;p8"/>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8"/>
          <p:cNvGrpSpPr/>
          <p:nvPr/>
        </p:nvGrpSpPr>
        <p:grpSpPr>
          <a:xfrm flipH="1">
            <a:off x="-144149" y="4938365"/>
            <a:ext cx="1963003" cy="205136"/>
            <a:chOff x="7283157" y="5024390"/>
            <a:chExt cx="1963003" cy="205136"/>
          </a:xfrm>
        </p:grpSpPr>
        <p:sp>
          <p:nvSpPr>
            <p:cNvPr id="913" name="Google Shape;913;p8"/>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8"/>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8"/>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8"/>
          <p:cNvGrpSpPr/>
          <p:nvPr/>
        </p:nvGrpSpPr>
        <p:grpSpPr>
          <a:xfrm flipH="1">
            <a:off x="8731720" y="3735659"/>
            <a:ext cx="161231" cy="340081"/>
            <a:chOff x="5962902" y="3181527"/>
            <a:chExt cx="161231" cy="340081"/>
          </a:xfrm>
        </p:grpSpPr>
        <p:sp>
          <p:nvSpPr>
            <p:cNvPr id="928" name="Google Shape;928;p8"/>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8"/>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8"/>
          <p:cNvGrpSpPr/>
          <p:nvPr/>
        </p:nvGrpSpPr>
        <p:grpSpPr>
          <a:xfrm flipH="1">
            <a:off x="5363348" y="4559861"/>
            <a:ext cx="3811200" cy="689440"/>
            <a:chOff x="10" y="4263787"/>
            <a:chExt cx="3811200" cy="689440"/>
          </a:xfrm>
        </p:grpSpPr>
        <p:sp>
          <p:nvSpPr>
            <p:cNvPr id="934" name="Google Shape;934;p8"/>
            <p:cNvSpPr/>
            <p:nvPr/>
          </p:nvSpPr>
          <p:spPr>
            <a:xfrm flipH="1">
              <a:off x="2074231" y="4298003"/>
              <a:ext cx="1586148" cy="502974"/>
            </a:xfrm>
            <a:custGeom>
              <a:avLst/>
              <a:gdLst/>
              <a:ahLst/>
              <a:cxnLst/>
              <a:rect l="l" t="t" r="r" b="b"/>
              <a:pathLst>
                <a:path w="49602" h="15729" extrusionOk="0">
                  <a:moveTo>
                    <a:pt x="1" y="1"/>
                  </a:moveTo>
                  <a:lnTo>
                    <a:pt x="14560" y="15728"/>
                  </a:lnTo>
                  <a:lnTo>
                    <a:pt x="49602" y="15728"/>
                  </a:lnTo>
                  <a:lnTo>
                    <a:pt x="49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
            <p:cNvSpPr/>
            <p:nvPr/>
          </p:nvSpPr>
          <p:spPr>
            <a:xfrm flipH="1">
              <a:off x="1819178" y="4298003"/>
              <a:ext cx="1586148" cy="502974"/>
            </a:xfrm>
            <a:custGeom>
              <a:avLst/>
              <a:gdLst/>
              <a:ahLst/>
              <a:cxnLst/>
              <a:rect l="l" t="t" r="r" b="b"/>
              <a:pathLst>
                <a:path w="49602" h="15729" extrusionOk="0">
                  <a:moveTo>
                    <a:pt x="0" y="1"/>
                  </a:moveTo>
                  <a:lnTo>
                    <a:pt x="14560" y="15728"/>
                  </a:lnTo>
                  <a:lnTo>
                    <a:pt x="49601" y="15728"/>
                  </a:lnTo>
                  <a:lnTo>
                    <a:pt x="496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
            <p:cNvSpPr/>
            <p:nvPr/>
          </p:nvSpPr>
          <p:spPr>
            <a:xfrm flipH="1">
              <a:off x="949607" y="4344152"/>
              <a:ext cx="2861603" cy="609075"/>
            </a:xfrm>
            <a:custGeom>
              <a:avLst/>
              <a:gdLst/>
              <a:ahLst/>
              <a:cxnLst/>
              <a:rect l="l" t="t" r="r" b="b"/>
              <a:pathLst>
                <a:path w="89488" h="19047" fill="none" extrusionOk="0">
                  <a:moveTo>
                    <a:pt x="0" y="1"/>
                  </a:moveTo>
                  <a:lnTo>
                    <a:pt x="17637" y="19047"/>
                  </a:lnTo>
                  <a:lnTo>
                    <a:pt x="89487" y="19047"/>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
            <p:cNvSpPr/>
            <p:nvPr/>
          </p:nvSpPr>
          <p:spPr>
            <a:xfrm flipH="1">
              <a:off x="10" y="4263787"/>
              <a:ext cx="3337140" cy="567409"/>
            </a:xfrm>
            <a:custGeom>
              <a:avLst/>
              <a:gdLst/>
              <a:ahLst/>
              <a:cxnLst/>
              <a:rect l="l" t="t" r="r" b="b"/>
              <a:pathLst>
                <a:path w="104359" h="17744" extrusionOk="0">
                  <a:moveTo>
                    <a:pt x="1" y="0"/>
                  </a:moveTo>
                  <a:lnTo>
                    <a:pt x="16433" y="17744"/>
                  </a:lnTo>
                  <a:lnTo>
                    <a:pt x="104359" y="17744"/>
                  </a:lnTo>
                  <a:lnTo>
                    <a:pt x="10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xmlns="" id="{B8EDF829-DE8D-40A5-8F7C-AC0CFA10EC6D}"/>
              </a:ext>
            </a:extLst>
          </p:cNvPr>
          <p:cNvSpPr>
            <a:spLocks noGrp="1"/>
          </p:cNvSpPr>
          <p:nvPr>
            <p:ph type="sldNum" sz="quarter" idx="10"/>
          </p:nvPr>
        </p:nvSpPr>
        <p:spPr>
          <a:xfrm>
            <a:off x="6853183" y="4285234"/>
            <a:ext cx="2057400" cy="274637"/>
          </a:xfrm>
        </p:spPr>
        <p:txBody>
          <a:bodyPr/>
          <a:lstStyle/>
          <a:p>
            <a:fld id="{ADDC61A9-B0FA-4DD1-90CD-A8253268B4C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417"/>
        <p:cNvGrpSpPr/>
        <p:nvPr/>
      </p:nvGrpSpPr>
      <p:grpSpPr>
        <a:xfrm>
          <a:off x="0" y="0"/>
          <a:ext cx="0" cy="0"/>
          <a:chOff x="0" y="0"/>
          <a:chExt cx="0" cy="0"/>
        </a:xfrm>
      </p:grpSpPr>
      <p:sp>
        <p:nvSpPr>
          <p:cNvPr id="1418" name="Google Shape;1418;p13"/>
          <p:cNvSpPr txBox="1">
            <a:spLocks noGrp="1"/>
          </p:cNvSpPr>
          <p:nvPr>
            <p:ph type="title" hasCustomPrompt="1"/>
          </p:nvPr>
        </p:nvSpPr>
        <p:spPr>
          <a:xfrm>
            <a:off x="1127450" y="1945238"/>
            <a:ext cx="670200" cy="48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9" name="Google Shape;1419;p13"/>
          <p:cNvSpPr txBox="1">
            <a:spLocks noGrp="1"/>
          </p:cNvSpPr>
          <p:nvPr>
            <p:ph type="subTitle" idx="1"/>
          </p:nvPr>
        </p:nvSpPr>
        <p:spPr>
          <a:xfrm>
            <a:off x="2088838" y="2181884"/>
            <a:ext cx="2336400" cy="59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3"/>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0" name="Google Shape;1420;p13"/>
          <p:cNvSpPr txBox="1">
            <a:spLocks noGrp="1"/>
          </p:cNvSpPr>
          <p:nvPr>
            <p:ph type="title" idx="2" hasCustomPrompt="1"/>
          </p:nvPr>
        </p:nvSpPr>
        <p:spPr>
          <a:xfrm>
            <a:off x="4741240" y="1945225"/>
            <a:ext cx="670200" cy="48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1" name="Google Shape;1421;p13"/>
          <p:cNvSpPr txBox="1">
            <a:spLocks noGrp="1"/>
          </p:cNvSpPr>
          <p:nvPr>
            <p:ph type="subTitle" idx="3"/>
          </p:nvPr>
        </p:nvSpPr>
        <p:spPr>
          <a:xfrm>
            <a:off x="5701138" y="2181884"/>
            <a:ext cx="2336400" cy="59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3"/>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2" name="Google Shape;1422;p13"/>
          <p:cNvSpPr txBox="1">
            <a:spLocks noGrp="1"/>
          </p:cNvSpPr>
          <p:nvPr>
            <p:ph type="title" idx="4" hasCustomPrompt="1"/>
          </p:nvPr>
        </p:nvSpPr>
        <p:spPr>
          <a:xfrm>
            <a:off x="1127438" y="3460608"/>
            <a:ext cx="670200" cy="48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3" name="Google Shape;1423;p13"/>
          <p:cNvSpPr txBox="1">
            <a:spLocks noGrp="1"/>
          </p:cNvSpPr>
          <p:nvPr>
            <p:ph type="subTitle" idx="5"/>
          </p:nvPr>
        </p:nvSpPr>
        <p:spPr>
          <a:xfrm>
            <a:off x="2088838" y="3701149"/>
            <a:ext cx="2336400" cy="59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3"/>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4" name="Google Shape;1424;p13"/>
          <p:cNvSpPr txBox="1">
            <a:spLocks noGrp="1"/>
          </p:cNvSpPr>
          <p:nvPr>
            <p:ph type="title" idx="6" hasCustomPrompt="1"/>
          </p:nvPr>
        </p:nvSpPr>
        <p:spPr>
          <a:xfrm>
            <a:off x="4741240" y="3460595"/>
            <a:ext cx="670200" cy="48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5" name="Google Shape;1425;p13"/>
          <p:cNvSpPr txBox="1">
            <a:spLocks noGrp="1"/>
          </p:cNvSpPr>
          <p:nvPr>
            <p:ph type="subTitle" idx="7"/>
          </p:nvPr>
        </p:nvSpPr>
        <p:spPr>
          <a:xfrm>
            <a:off x="5701138" y="3701149"/>
            <a:ext cx="2336400" cy="59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3"/>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6" name="Google Shape;1426;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7" name="Google Shape;1427;p13"/>
          <p:cNvSpPr txBox="1">
            <a:spLocks noGrp="1"/>
          </p:cNvSpPr>
          <p:nvPr>
            <p:ph type="subTitle" idx="9"/>
          </p:nvPr>
        </p:nvSpPr>
        <p:spPr>
          <a:xfrm>
            <a:off x="2083938" y="1617911"/>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2"/>
                </a:solidFill>
                <a:latin typeface="Montserrat"/>
                <a:ea typeface="Montserrat"/>
                <a:cs typeface="Montserrat"/>
                <a:sym typeface="Montserrat"/>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428" name="Google Shape;1428;p13"/>
          <p:cNvSpPr txBox="1">
            <a:spLocks noGrp="1"/>
          </p:cNvSpPr>
          <p:nvPr>
            <p:ph type="subTitle" idx="13"/>
          </p:nvPr>
        </p:nvSpPr>
        <p:spPr>
          <a:xfrm>
            <a:off x="5701138" y="1617911"/>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2"/>
                </a:solidFill>
                <a:latin typeface="Montserrat"/>
                <a:ea typeface="Montserrat"/>
                <a:cs typeface="Montserrat"/>
                <a:sym typeface="Montserrat"/>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429" name="Google Shape;1429;p13"/>
          <p:cNvSpPr txBox="1">
            <a:spLocks noGrp="1"/>
          </p:cNvSpPr>
          <p:nvPr>
            <p:ph type="subTitle" idx="14"/>
          </p:nvPr>
        </p:nvSpPr>
        <p:spPr>
          <a:xfrm>
            <a:off x="2083938" y="3132625"/>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2"/>
                </a:solidFill>
                <a:latin typeface="Montserrat"/>
                <a:ea typeface="Montserrat"/>
                <a:cs typeface="Montserrat"/>
                <a:sym typeface="Montserrat"/>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430" name="Google Shape;1430;p13"/>
          <p:cNvSpPr txBox="1">
            <a:spLocks noGrp="1"/>
          </p:cNvSpPr>
          <p:nvPr>
            <p:ph type="subTitle" idx="15"/>
          </p:nvPr>
        </p:nvSpPr>
        <p:spPr>
          <a:xfrm>
            <a:off x="5701138" y="3132625"/>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2"/>
                </a:solidFill>
                <a:latin typeface="Montserrat"/>
                <a:ea typeface="Montserrat"/>
                <a:cs typeface="Montserrat"/>
                <a:sym typeface="Montserrat"/>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grpSp>
        <p:nvGrpSpPr>
          <p:cNvPr id="1431" name="Google Shape;1431;p13"/>
          <p:cNvGrpSpPr/>
          <p:nvPr/>
        </p:nvGrpSpPr>
        <p:grpSpPr>
          <a:xfrm rot="10800000" flipH="1">
            <a:off x="1632436" y="3620990"/>
            <a:ext cx="7648762" cy="1657170"/>
            <a:chOff x="1639608" y="-113627"/>
            <a:chExt cx="7648762" cy="1657170"/>
          </a:xfrm>
        </p:grpSpPr>
        <p:sp>
          <p:nvSpPr>
            <p:cNvPr id="1432" name="Google Shape;1432;p13"/>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3"/>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13"/>
          <p:cNvGrpSpPr/>
          <p:nvPr/>
        </p:nvGrpSpPr>
        <p:grpSpPr>
          <a:xfrm>
            <a:off x="4837474" y="-155006"/>
            <a:ext cx="4742138" cy="495843"/>
            <a:chOff x="-438322" y="-155006"/>
            <a:chExt cx="4742138" cy="495843"/>
          </a:xfrm>
        </p:grpSpPr>
        <p:grpSp>
          <p:nvGrpSpPr>
            <p:cNvPr id="1435" name="Google Shape;1435;p13"/>
            <p:cNvGrpSpPr/>
            <p:nvPr/>
          </p:nvGrpSpPr>
          <p:grpSpPr>
            <a:xfrm>
              <a:off x="-438322" y="-153567"/>
              <a:ext cx="4742138" cy="494404"/>
              <a:chOff x="-398247" y="1215021"/>
              <a:chExt cx="4742138" cy="494404"/>
            </a:xfrm>
          </p:grpSpPr>
          <p:sp>
            <p:nvSpPr>
              <p:cNvPr id="1436" name="Google Shape;1436;p13"/>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3"/>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3"/>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3"/>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3"/>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3"/>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3"/>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3"/>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3"/>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3"/>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3"/>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3"/>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3"/>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3"/>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13"/>
            <p:cNvGrpSpPr/>
            <p:nvPr/>
          </p:nvGrpSpPr>
          <p:grpSpPr>
            <a:xfrm>
              <a:off x="-306543" y="-155006"/>
              <a:ext cx="3441291" cy="359491"/>
              <a:chOff x="-306543" y="-155006"/>
              <a:chExt cx="3441291" cy="359491"/>
            </a:xfrm>
          </p:grpSpPr>
          <p:sp>
            <p:nvSpPr>
              <p:cNvPr id="1451" name="Google Shape;1451;p13"/>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3"/>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3"/>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3"/>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3"/>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3"/>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3"/>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3"/>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3"/>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3"/>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3"/>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3"/>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3"/>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3"/>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5" name="Google Shape;1465;p13"/>
          <p:cNvGrpSpPr/>
          <p:nvPr/>
        </p:nvGrpSpPr>
        <p:grpSpPr>
          <a:xfrm>
            <a:off x="8704752" y="1017734"/>
            <a:ext cx="161231" cy="340081"/>
            <a:chOff x="5962902" y="3181527"/>
            <a:chExt cx="161231" cy="340081"/>
          </a:xfrm>
        </p:grpSpPr>
        <p:sp>
          <p:nvSpPr>
            <p:cNvPr id="1466" name="Google Shape;1466;p13"/>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3"/>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3"/>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3"/>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3"/>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1" name="Google Shape;1471;p13"/>
          <p:cNvGrpSpPr/>
          <p:nvPr/>
        </p:nvGrpSpPr>
        <p:grpSpPr>
          <a:xfrm rot="10800000">
            <a:off x="-361937" y="4943004"/>
            <a:ext cx="4742138" cy="494410"/>
            <a:chOff x="3" y="-283314"/>
            <a:chExt cx="4742138" cy="494410"/>
          </a:xfrm>
        </p:grpSpPr>
        <p:grpSp>
          <p:nvGrpSpPr>
            <p:cNvPr id="1472" name="Google Shape;1472;p13"/>
            <p:cNvGrpSpPr/>
            <p:nvPr/>
          </p:nvGrpSpPr>
          <p:grpSpPr>
            <a:xfrm rot="10800000">
              <a:off x="3" y="-283314"/>
              <a:ext cx="4742138" cy="494404"/>
              <a:chOff x="-398247" y="1215021"/>
              <a:chExt cx="4742138" cy="494404"/>
            </a:xfrm>
          </p:grpSpPr>
          <p:sp>
            <p:nvSpPr>
              <p:cNvPr id="1473" name="Google Shape;1473;p13"/>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3"/>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3"/>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3"/>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3"/>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3"/>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3"/>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3"/>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3"/>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3"/>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3"/>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3"/>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3"/>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3"/>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13"/>
            <p:cNvGrpSpPr/>
            <p:nvPr/>
          </p:nvGrpSpPr>
          <p:grpSpPr>
            <a:xfrm rot="10800000">
              <a:off x="2414169" y="5960"/>
              <a:ext cx="1963003" cy="205136"/>
              <a:chOff x="7283157" y="5024390"/>
              <a:chExt cx="1963003" cy="205136"/>
            </a:xfrm>
          </p:grpSpPr>
          <p:sp>
            <p:nvSpPr>
              <p:cNvPr id="1488" name="Google Shape;1488;p13"/>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3"/>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3"/>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3"/>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3"/>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3"/>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3"/>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3"/>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3"/>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3"/>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3"/>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3"/>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3"/>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3"/>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2" name="Google Shape;1502;p13"/>
          <p:cNvGrpSpPr/>
          <p:nvPr/>
        </p:nvGrpSpPr>
        <p:grpSpPr>
          <a:xfrm>
            <a:off x="-159022" y="1646633"/>
            <a:ext cx="598267" cy="598523"/>
            <a:chOff x="1850403" y="2555088"/>
            <a:chExt cx="598267" cy="598523"/>
          </a:xfrm>
        </p:grpSpPr>
        <p:sp>
          <p:nvSpPr>
            <p:cNvPr id="1503" name="Google Shape;1503;p13"/>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3"/>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3"/>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3"/>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3"/>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3"/>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3"/>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3"/>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3"/>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3"/>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3"/>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3"/>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3"/>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3"/>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3"/>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3"/>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3"/>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3"/>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3"/>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3"/>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3"/>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3"/>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3"/>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3"/>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3"/>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3"/>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3"/>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3"/>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3"/>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3"/>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3"/>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3"/>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3"/>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3"/>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3"/>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3"/>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xmlns="" id="{2C6BDEDF-C455-4CD3-B06D-F3F3F22F1EDB}"/>
              </a:ext>
            </a:extLst>
          </p:cNvPr>
          <p:cNvSpPr>
            <a:spLocks noGrp="1"/>
          </p:cNvSpPr>
          <p:nvPr>
            <p:ph type="sldNum" sz="quarter" idx="16"/>
          </p:nvPr>
        </p:nvSpPr>
        <p:spPr/>
        <p:txBody>
          <a:bodyPr/>
          <a:lstStyle/>
          <a:p>
            <a:fld id="{ADDC61A9-B0FA-4DD1-90CD-A8253268B4C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1539"/>
        <p:cNvGrpSpPr/>
        <p:nvPr/>
      </p:nvGrpSpPr>
      <p:grpSpPr>
        <a:xfrm>
          <a:off x="0" y="0"/>
          <a:ext cx="0" cy="0"/>
          <a:chOff x="0" y="0"/>
          <a:chExt cx="0" cy="0"/>
        </a:xfrm>
      </p:grpSpPr>
      <p:sp>
        <p:nvSpPr>
          <p:cNvPr id="1540" name="Google Shape;1540;p14"/>
          <p:cNvSpPr txBox="1">
            <a:spLocks noGrp="1"/>
          </p:cNvSpPr>
          <p:nvPr>
            <p:ph type="title"/>
          </p:nvPr>
        </p:nvSpPr>
        <p:spPr>
          <a:xfrm>
            <a:off x="3394325" y="1621850"/>
            <a:ext cx="3550500" cy="1236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3200" b="1">
                <a:solidFill>
                  <a:schemeClr val="dk2"/>
                </a:solidFill>
                <a:latin typeface="Montserrat"/>
                <a:ea typeface="Montserrat"/>
                <a:cs typeface="Montserrat"/>
                <a:sym typeface="Montserra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41" name="Google Shape;1541;p14"/>
          <p:cNvSpPr txBox="1">
            <a:spLocks noGrp="1"/>
          </p:cNvSpPr>
          <p:nvPr>
            <p:ph type="title" idx="2" hasCustomPrompt="1"/>
          </p:nvPr>
        </p:nvSpPr>
        <p:spPr>
          <a:xfrm>
            <a:off x="1886675" y="2408150"/>
            <a:ext cx="1404900" cy="52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b="1">
                <a:solidFill>
                  <a:schemeClr val="lt1"/>
                </a:solidFill>
                <a:latin typeface="Montserrat"/>
                <a:ea typeface="Montserrat"/>
                <a:cs typeface="Montserrat"/>
                <a:sym typeface="Montserrat"/>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42" name="Google Shape;1542;p14"/>
          <p:cNvSpPr txBox="1">
            <a:spLocks noGrp="1"/>
          </p:cNvSpPr>
          <p:nvPr>
            <p:ph type="subTitle" idx="1"/>
          </p:nvPr>
        </p:nvSpPr>
        <p:spPr>
          <a:xfrm>
            <a:off x="3394325" y="2858039"/>
            <a:ext cx="2685600" cy="6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43" name="Google Shape;1543;p14"/>
          <p:cNvGrpSpPr/>
          <p:nvPr/>
        </p:nvGrpSpPr>
        <p:grpSpPr>
          <a:xfrm>
            <a:off x="-438322" y="-155006"/>
            <a:ext cx="4742138" cy="495843"/>
            <a:chOff x="-438322" y="-155006"/>
            <a:chExt cx="4742138" cy="495843"/>
          </a:xfrm>
        </p:grpSpPr>
        <p:grpSp>
          <p:nvGrpSpPr>
            <p:cNvPr id="1544" name="Google Shape;1544;p14"/>
            <p:cNvGrpSpPr/>
            <p:nvPr/>
          </p:nvGrpSpPr>
          <p:grpSpPr>
            <a:xfrm>
              <a:off x="-438322" y="-153567"/>
              <a:ext cx="4742138" cy="494404"/>
              <a:chOff x="-398247" y="1215021"/>
              <a:chExt cx="4742138" cy="494404"/>
            </a:xfrm>
          </p:grpSpPr>
          <p:sp>
            <p:nvSpPr>
              <p:cNvPr id="1545" name="Google Shape;1545;p14"/>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4"/>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4"/>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4"/>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4"/>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4"/>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4"/>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4"/>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4"/>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4"/>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4"/>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4"/>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4"/>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4"/>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14"/>
            <p:cNvGrpSpPr/>
            <p:nvPr/>
          </p:nvGrpSpPr>
          <p:grpSpPr>
            <a:xfrm>
              <a:off x="-306543" y="-155006"/>
              <a:ext cx="3441291" cy="359491"/>
              <a:chOff x="-306543" y="-155006"/>
              <a:chExt cx="3441291" cy="359491"/>
            </a:xfrm>
          </p:grpSpPr>
          <p:sp>
            <p:nvSpPr>
              <p:cNvPr id="1560" name="Google Shape;1560;p14"/>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4"/>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4"/>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4"/>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4"/>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4"/>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4"/>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4"/>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4"/>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4"/>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4"/>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4"/>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4"/>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4"/>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74" name="Google Shape;1574;p14"/>
          <p:cNvGrpSpPr/>
          <p:nvPr/>
        </p:nvGrpSpPr>
        <p:grpSpPr>
          <a:xfrm>
            <a:off x="1639608" y="-113627"/>
            <a:ext cx="7648762" cy="1657170"/>
            <a:chOff x="1639608" y="-113627"/>
            <a:chExt cx="7648762" cy="1657170"/>
          </a:xfrm>
        </p:grpSpPr>
        <p:sp>
          <p:nvSpPr>
            <p:cNvPr id="1575" name="Google Shape;1575;p14"/>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4"/>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14"/>
          <p:cNvGrpSpPr/>
          <p:nvPr/>
        </p:nvGrpSpPr>
        <p:grpSpPr>
          <a:xfrm>
            <a:off x="-155722" y="1646633"/>
            <a:ext cx="598267" cy="598523"/>
            <a:chOff x="1850403" y="2555088"/>
            <a:chExt cx="598267" cy="598523"/>
          </a:xfrm>
        </p:grpSpPr>
        <p:sp>
          <p:nvSpPr>
            <p:cNvPr id="1578" name="Google Shape;1578;p14"/>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4"/>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4"/>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4"/>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4"/>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4"/>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4"/>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4"/>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4"/>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4"/>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4"/>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4"/>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4"/>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4"/>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4"/>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4"/>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4"/>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4"/>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4"/>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4"/>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4"/>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4"/>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4"/>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4"/>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4"/>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4"/>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4"/>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4"/>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4"/>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4"/>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4"/>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4"/>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4"/>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4"/>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4"/>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4"/>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14"/>
          <p:cNvGrpSpPr/>
          <p:nvPr/>
        </p:nvGrpSpPr>
        <p:grpSpPr>
          <a:xfrm>
            <a:off x="7840578" y="387601"/>
            <a:ext cx="932592" cy="953409"/>
            <a:chOff x="6692628" y="3166401"/>
            <a:chExt cx="932592" cy="953409"/>
          </a:xfrm>
        </p:grpSpPr>
        <p:sp>
          <p:nvSpPr>
            <p:cNvPr id="1615" name="Google Shape;1615;p14"/>
            <p:cNvSpPr/>
            <p:nvPr/>
          </p:nvSpPr>
          <p:spPr>
            <a:xfrm>
              <a:off x="6693780" y="316640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4"/>
            <p:cNvSpPr/>
            <p:nvPr/>
          </p:nvSpPr>
          <p:spPr>
            <a:xfrm>
              <a:off x="7234359" y="3893570"/>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4"/>
            <p:cNvSpPr/>
            <p:nvPr/>
          </p:nvSpPr>
          <p:spPr>
            <a:xfrm>
              <a:off x="7503674" y="3614854"/>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4"/>
            <p:cNvSpPr/>
            <p:nvPr/>
          </p:nvSpPr>
          <p:spPr>
            <a:xfrm>
              <a:off x="6692628" y="3224313"/>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14"/>
          <p:cNvGrpSpPr/>
          <p:nvPr/>
        </p:nvGrpSpPr>
        <p:grpSpPr>
          <a:xfrm>
            <a:off x="4546228" y="4938371"/>
            <a:ext cx="4742138" cy="494404"/>
            <a:chOff x="-398247" y="1215021"/>
            <a:chExt cx="4742138" cy="494404"/>
          </a:xfrm>
        </p:grpSpPr>
        <p:sp>
          <p:nvSpPr>
            <p:cNvPr id="1620" name="Google Shape;1620;p14"/>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4"/>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4"/>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4"/>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4"/>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4"/>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4"/>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4"/>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4"/>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4"/>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4"/>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4"/>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4"/>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4"/>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4"/>
          <p:cNvGrpSpPr/>
          <p:nvPr/>
        </p:nvGrpSpPr>
        <p:grpSpPr>
          <a:xfrm>
            <a:off x="8815165" y="4153999"/>
            <a:ext cx="598523" cy="598523"/>
            <a:chOff x="5386955" y="3734674"/>
            <a:chExt cx="598523" cy="598523"/>
          </a:xfrm>
        </p:grpSpPr>
        <p:sp>
          <p:nvSpPr>
            <p:cNvPr id="1635" name="Google Shape;1635;p14"/>
            <p:cNvSpPr/>
            <p:nvPr/>
          </p:nvSpPr>
          <p:spPr>
            <a:xfrm>
              <a:off x="5386955"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4"/>
            <p:cNvSpPr/>
            <p:nvPr/>
          </p:nvSpPr>
          <p:spPr>
            <a:xfrm>
              <a:off x="549878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4"/>
            <p:cNvSpPr/>
            <p:nvPr/>
          </p:nvSpPr>
          <p:spPr>
            <a:xfrm>
              <a:off x="561089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4"/>
            <p:cNvSpPr/>
            <p:nvPr/>
          </p:nvSpPr>
          <p:spPr>
            <a:xfrm>
              <a:off x="5723007"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4"/>
            <p:cNvSpPr/>
            <p:nvPr/>
          </p:nvSpPr>
          <p:spPr>
            <a:xfrm>
              <a:off x="583512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4"/>
            <p:cNvSpPr/>
            <p:nvPr/>
          </p:nvSpPr>
          <p:spPr>
            <a:xfrm>
              <a:off x="594723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4"/>
            <p:cNvSpPr/>
            <p:nvPr/>
          </p:nvSpPr>
          <p:spPr>
            <a:xfrm>
              <a:off x="5386955"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4"/>
            <p:cNvSpPr/>
            <p:nvPr/>
          </p:nvSpPr>
          <p:spPr>
            <a:xfrm>
              <a:off x="549878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4"/>
            <p:cNvSpPr/>
            <p:nvPr/>
          </p:nvSpPr>
          <p:spPr>
            <a:xfrm>
              <a:off x="561089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4"/>
            <p:cNvSpPr/>
            <p:nvPr/>
          </p:nvSpPr>
          <p:spPr>
            <a:xfrm>
              <a:off x="5723007"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4"/>
            <p:cNvSpPr/>
            <p:nvPr/>
          </p:nvSpPr>
          <p:spPr>
            <a:xfrm>
              <a:off x="583512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4"/>
            <p:cNvSpPr/>
            <p:nvPr/>
          </p:nvSpPr>
          <p:spPr>
            <a:xfrm>
              <a:off x="594723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4"/>
            <p:cNvSpPr/>
            <p:nvPr/>
          </p:nvSpPr>
          <p:spPr>
            <a:xfrm>
              <a:off x="5386955"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4"/>
            <p:cNvSpPr/>
            <p:nvPr/>
          </p:nvSpPr>
          <p:spPr>
            <a:xfrm>
              <a:off x="549878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4"/>
            <p:cNvSpPr/>
            <p:nvPr/>
          </p:nvSpPr>
          <p:spPr>
            <a:xfrm>
              <a:off x="561089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4"/>
            <p:cNvSpPr/>
            <p:nvPr/>
          </p:nvSpPr>
          <p:spPr>
            <a:xfrm>
              <a:off x="5723007"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4"/>
            <p:cNvSpPr/>
            <p:nvPr/>
          </p:nvSpPr>
          <p:spPr>
            <a:xfrm>
              <a:off x="583512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4"/>
            <p:cNvSpPr/>
            <p:nvPr/>
          </p:nvSpPr>
          <p:spPr>
            <a:xfrm>
              <a:off x="594723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4"/>
            <p:cNvSpPr/>
            <p:nvPr/>
          </p:nvSpPr>
          <p:spPr>
            <a:xfrm>
              <a:off x="5386955"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4"/>
            <p:cNvSpPr/>
            <p:nvPr/>
          </p:nvSpPr>
          <p:spPr>
            <a:xfrm>
              <a:off x="549878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4"/>
            <p:cNvSpPr/>
            <p:nvPr/>
          </p:nvSpPr>
          <p:spPr>
            <a:xfrm>
              <a:off x="561089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4"/>
            <p:cNvSpPr/>
            <p:nvPr/>
          </p:nvSpPr>
          <p:spPr>
            <a:xfrm>
              <a:off x="5723007"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4"/>
            <p:cNvSpPr/>
            <p:nvPr/>
          </p:nvSpPr>
          <p:spPr>
            <a:xfrm>
              <a:off x="583512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4"/>
            <p:cNvSpPr/>
            <p:nvPr/>
          </p:nvSpPr>
          <p:spPr>
            <a:xfrm>
              <a:off x="594723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4"/>
            <p:cNvSpPr/>
            <p:nvPr/>
          </p:nvSpPr>
          <p:spPr>
            <a:xfrm>
              <a:off x="5386955"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4"/>
            <p:cNvSpPr/>
            <p:nvPr/>
          </p:nvSpPr>
          <p:spPr>
            <a:xfrm>
              <a:off x="549878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4"/>
            <p:cNvSpPr/>
            <p:nvPr/>
          </p:nvSpPr>
          <p:spPr>
            <a:xfrm>
              <a:off x="561089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4"/>
            <p:cNvSpPr/>
            <p:nvPr/>
          </p:nvSpPr>
          <p:spPr>
            <a:xfrm>
              <a:off x="5723007"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4"/>
            <p:cNvSpPr/>
            <p:nvPr/>
          </p:nvSpPr>
          <p:spPr>
            <a:xfrm>
              <a:off x="583512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4"/>
            <p:cNvSpPr/>
            <p:nvPr/>
          </p:nvSpPr>
          <p:spPr>
            <a:xfrm>
              <a:off x="594723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4"/>
            <p:cNvSpPr/>
            <p:nvPr/>
          </p:nvSpPr>
          <p:spPr>
            <a:xfrm>
              <a:off x="5386955"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4"/>
            <p:cNvSpPr/>
            <p:nvPr/>
          </p:nvSpPr>
          <p:spPr>
            <a:xfrm>
              <a:off x="549878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4"/>
            <p:cNvSpPr/>
            <p:nvPr/>
          </p:nvSpPr>
          <p:spPr>
            <a:xfrm>
              <a:off x="561089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4"/>
            <p:cNvSpPr/>
            <p:nvPr/>
          </p:nvSpPr>
          <p:spPr>
            <a:xfrm>
              <a:off x="5723007"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4"/>
            <p:cNvSpPr/>
            <p:nvPr/>
          </p:nvSpPr>
          <p:spPr>
            <a:xfrm>
              <a:off x="583512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4"/>
            <p:cNvSpPr/>
            <p:nvPr/>
          </p:nvSpPr>
          <p:spPr>
            <a:xfrm>
              <a:off x="594723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14"/>
          <p:cNvGrpSpPr/>
          <p:nvPr/>
        </p:nvGrpSpPr>
        <p:grpSpPr>
          <a:xfrm>
            <a:off x="8731485" y="2090087"/>
            <a:ext cx="161231" cy="340081"/>
            <a:chOff x="5962902" y="3181527"/>
            <a:chExt cx="161231" cy="340081"/>
          </a:xfrm>
        </p:grpSpPr>
        <p:sp>
          <p:nvSpPr>
            <p:cNvPr id="1672" name="Google Shape;1672;p14"/>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4"/>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4"/>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4"/>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4"/>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14"/>
          <p:cNvGrpSpPr/>
          <p:nvPr/>
        </p:nvGrpSpPr>
        <p:grpSpPr>
          <a:xfrm>
            <a:off x="7325382" y="4938365"/>
            <a:ext cx="1963003" cy="205136"/>
            <a:chOff x="7283157" y="5024390"/>
            <a:chExt cx="1963003" cy="205136"/>
          </a:xfrm>
        </p:grpSpPr>
        <p:sp>
          <p:nvSpPr>
            <p:cNvPr id="1678" name="Google Shape;1678;p14"/>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4"/>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4"/>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4"/>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4"/>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4"/>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4"/>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4"/>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4"/>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4"/>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4"/>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4"/>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4"/>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4"/>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14"/>
          <p:cNvGrpSpPr/>
          <p:nvPr/>
        </p:nvGrpSpPr>
        <p:grpSpPr>
          <a:xfrm>
            <a:off x="251285" y="3735659"/>
            <a:ext cx="161231" cy="340081"/>
            <a:chOff x="5962902" y="3181527"/>
            <a:chExt cx="161231" cy="340081"/>
          </a:xfrm>
        </p:grpSpPr>
        <p:sp>
          <p:nvSpPr>
            <p:cNvPr id="1693" name="Google Shape;1693;p14"/>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4"/>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4"/>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4"/>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4"/>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8" name="Google Shape;1698;p14"/>
          <p:cNvGrpSpPr/>
          <p:nvPr/>
        </p:nvGrpSpPr>
        <p:grpSpPr>
          <a:xfrm>
            <a:off x="10" y="4608512"/>
            <a:ext cx="3811200" cy="689440"/>
            <a:chOff x="10" y="4263787"/>
            <a:chExt cx="3811200" cy="689440"/>
          </a:xfrm>
        </p:grpSpPr>
        <p:sp>
          <p:nvSpPr>
            <p:cNvPr id="1699" name="Google Shape;1699;p14"/>
            <p:cNvSpPr/>
            <p:nvPr/>
          </p:nvSpPr>
          <p:spPr>
            <a:xfrm flipH="1">
              <a:off x="2074231" y="4298003"/>
              <a:ext cx="1586148" cy="502974"/>
            </a:xfrm>
            <a:custGeom>
              <a:avLst/>
              <a:gdLst/>
              <a:ahLst/>
              <a:cxnLst/>
              <a:rect l="l" t="t" r="r" b="b"/>
              <a:pathLst>
                <a:path w="49602" h="15729" extrusionOk="0">
                  <a:moveTo>
                    <a:pt x="1" y="1"/>
                  </a:moveTo>
                  <a:lnTo>
                    <a:pt x="14560" y="15728"/>
                  </a:lnTo>
                  <a:lnTo>
                    <a:pt x="49602" y="15728"/>
                  </a:lnTo>
                  <a:lnTo>
                    <a:pt x="49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4"/>
            <p:cNvSpPr/>
            <p:nvPr/>
          </p:nvSpPr>
          <p:spPr>
            <a:xfrm flipH="1">
              <a:off x="1819178" y="4298003"/>
              <a:ext cx="1586148" cy="502974"/>
            </a:xfrm>
            <a:custGeom>
              <a:avLst/>
              <a:gdLst/>
              <a:ahLst/>
              <a:cxnLst/>
              <a:rect l="l" t="t" r="r" b="b"/>
              <a:pathLst>
                <a:path w="49602" h="15729" extrusionOk="0">
                  <a:moveTo>
                    <a:pt x="0" y="1"/>
                  </a:moveTo>
                  <a:lnTo>
                    <a:pt x="14560" y="15728"/>
                  </a:lnTo>
                  <a:lnTo>
                    <a:pt x="49601" y="15728"/>
                  </a:lnTo>
                  <a:lnTo>
                    <a:pt x="496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4"/>
            <p:cNvSpPr/>
            <p:nvPr/>
          </p:nvSpPr>
          <p:spPr>
            <a:xfrm flipH="1">
              <a:off x="949607" y="4344152"/>
              <a:ext cx="2861603" cy="609075"/>
            </a:xfrm>
            <a:custGeom>
              <a:avLst/>
              <a:gdLst/>
              <a:ahLst/>
              <a:cxnLst/>
              <a:rect l="l" t="t" r="r" b="b"/>
              <a:pathLst>
                <a:path w="89488" h="19047" fill="none" extrusionOk="0">
                  <a:moveTo>
                    <a:pt x="0" y="1"/>
                  </a:moveTo>
                  <a:lnTo>
                    <a:pt x="17637" y="19047"/>
                  </a:lnTo>
                  <a:lnTo>
                    <a:pt x="89487" y="19047"/>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4"/>
            <p:cNvSpPr/>
            <p:nvPr/>
          </p:nvSpPr>
          <p:spPr>
            <a:xfrm flipH="1">
              <a:off x="10" y="4263787"/>
              <a:ext cx="3337140" cy="567409"/>
            </a:xfrm>
            <a:custGeom>
              <a:avLst/>
              <a:gdLst/>
              <a:ahLst/>
              <a:cxnLst/>
              <a:rect l="l" t="t" r="r" b="b"/>
              <a:pathLst>
                <a:path w="104359" h="17744" extrusionOk="0">
                  <a:moveTo>
                    <a:pt x="1" y="0"/>
                  </a:moveTo>
                  <a:lnTo>
                    <a:pt x="16433" y="17744"/>
                  </a:lnTo>
                  <a:lnTo>
                    <a:pt x="104359" y="17744"/>
                  </a:lnTo>
                  <a:lnTo>
                    <a:pt x="10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xmlns="" id="{0C2AC241-E430-4EE0-A15A-92023CFE37EF}"/>
              </a:ext>
            </a:extLst>
          </p:cNvPr>
          <p:cNvSpPr>
            <a:spLocks noGrp="1"/>
          </p:cNvSpPr>
          <p:nvPr>
            <p:ph type="sldNum" sz="quarter" idx="10"/>
          </p:nvPr>
        </p:nvSpPr>
        <p:spPr>
          <a:xfrm>
            <a:off x="6493555" y="4575138"/>
            <a:ext cx="2057400" cy="274637"/>
          </a:xfrm>
        </p:spPr>
        <p:txBody>
          <a:bodyPr/>
          <a:lstStyle/>
          <a:p>
            <a:fld id="{ADDC61A9-B0FA-4DD1-90CD-A8253268B4C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703"/>
        <p:cNvGrpSpPr/>
        <p:nvPr/>
      </p:nvGrpSpPr>
      <p:grpSpPr>
        <a:xfrm>
          <a:off x="0" y="0"/>
          <a:ext cx="0" cy="0"/>
          <a:chOff x="0" y="0"/>
          <a:chExt cx="0" cy="0"/>
        </a:xfrm>
      </p:grpSpPr>
      <p:sp>
        <p:nvSpPr>
          <p:cNvPr id="1704" name="Google Shape;1704;p15"/>
          <p:cNvSpPr txBox="1">
            <a:spLocks noGrp="1"/>
          </p:cNvSpPr>
          <p:nvPr>
            <p:ph type="title"/>
          </p:nvPr>
        </p:nvSpPr>
        <p:spPr>
          <a:xfrm>
            <a:off x="1458125" y="2953600"/>
            <a:ext cx="6227700" cy="495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000" b="1">
                <a:solidFill>
                  <a:schemeClr val="dk2"/>
                </a:solidFill>
                <a:latin typeface="Montserrat"/>
                <a:ea typeface="Montserrat"/>
                <a:cs typeface="Montserrat"/>
                <a:sym typeface="Montserrat"/>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705" name="Google Shape;1705;p15"/>
          <p:cNvSpPr txBox="1">
            <a:spLocks noGrp="1"/>
          </p:cNvSpPr>
          <p:nvPr>
            <p:ph type="subTitle" idx="1"/>
          </p:nvPr>
        </p:nvSpPr>
        <p:spPr>
          <a:xfrm>
            <a:off x="1458125" y="1609849"/>
            <a:ext cx="6227700" cy="140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solidFill>
                  <a:schemeClr val="accent3"/>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706" name="Google Shape;1706;p15"/>
          <p:cNvGrpSpPr/>
          <p:nvPr/>
        </p:nvGrpSpPr>
        <p:grpSpPr>
          <a:xfrm flipH="1">
            <a:off x="-354794" y="-155006"/>
            <a:ext cx="4742138" cy="495843"/>
            <a:chOff x="4752071" y="-155006"/>
            <a:chExt cx="4742138" cy="495843"/>
          </a:xfrm>
        </p:grpSpPr>
        <p:grpSp>
          <p:nvGrpSpPr>
            <p:cNvPr id="1707" name="Google Shape;1707;p15"/>
            <p:cNvGrpSpPr/>
            <p:nvPr/>
          </p:nvGrpSpPr>
          <p:grpSpPr>
            <a:xfrm>
              <a:off x="4752071" y="-153567"/>
              <a:ext cx="4742138" cy="494404"/>
              <a:chOff x="-398247" y="1215021"/>
              <a:chExt cx="4742138" cy="494404"/>
            </a:xfrm>
          </p:grpSpPr>
          <p:sp>
            <p:nvSpPr>
              <p:cNvPr id="1708" name="Google Shape;1708;p15"/>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5"/>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5"/>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5"/>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5"/>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5"/>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5"/>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5"/>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5"/>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5"/>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5"/>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5"/>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5"/>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5"/>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15"/>
            <p:cNvGrpSpPr/>
            <p:nvPr/>
          </p:nvGrpSpPr>
          <p:grpSpPr>
            <a:xfrm>
              <a:off x="5921139" y="-155006"/>
              <a:ext cx="3441291" cy="359491"/>
              <a:chOff x="-306543" y="-155006"/>
              <a:chExt cx="3441291" cy="359491"/>
            </a:xfrm>
          </p:grpSpPr>
          <p:sp>
            <p:nvSpPr>
              <p:cNvPr id="1723" name="Google Shape;1723;p15"/>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5"/>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5"/>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5"/>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5"/>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5"/>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5"/>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5"/>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5"/>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5"/>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5"/>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5"/>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5"/>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5"/>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37" name="Google Shape;1737;p15"/>
          <p:cNvGrpSpPr/>
          <p:nvPr/>
        </p:nvGrpSpPr>
        <p:grpSpPr>
          <a:xfrm>
            <a:off x="1648421" y="-113627"/>
            <a:ext cx="7648762" cy="1657170"/>
            <a:chOff x="1639608" y="-113627"/>
            <a:chExt cx="7648762" cy="1657170"/>
          </a:xfrm>
        </p:grpSpPr>
        <p:sp>
          <p:nvSpPr>
            <p:cNvPr id="1738" name="Google Shape;1738;p15"/>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5"/>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15"/>
          <p:cNvGrpSpPr/>
          <p:nvPr/>
        </p:nvGrpSpPr>
        <p:grpSpPr>
          <a:xfrm flipH="1">
            <a:off x="4397274" y="4938371"/>
            <a:ext cx="4742138" cy="494404"/>
            <a:chOff x="-398247" y="1215021"/>
            <a:chExt cx="4742138" cy="494404"/>
          </a:xfrm>
        </p:grpSpPr>
        <p:sp>
          <p:nvSpPr>
            <p:cNvPr id="1741" name="Google Shape;1741;p15"/>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5"/>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5"/>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5"/>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5"/>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5"/>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5"/>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5"/>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5"/>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5"/>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5"/>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5"/>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5"/>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5"/>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 name="Google Shape;1755;p15"/>
          <p:cNvGrpSpPr/>
          <p:nvPr/>
        </p:nvGrpSpPr>
        <p:grpSpPr>
          <a:xfrm flipH="1">
            <a:off x="6811440" y="4938365"/>
            <a:ext cx="1963003" cy="205136"/>
            <a:chOff x="7283157" y="5024390"/>
            <a:chExt cx="1963003" cy="205136"/>
          </a:xfrm>
        </p:grpSpPr>
        <p:sp>
          <p:nvSpPr>
            <p:cNvPr id="1756" name="Google Shape;1756;p15"/>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5"/>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5"/>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5"/>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5"/>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5"/>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5"/>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5"/>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5"/>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5"/>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5"/>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5"/>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5"/>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5"/>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5"/>
          <p:cNvGrpSpPr/>
          <p:nvPr/>
        </p:nvGrpSpPr>
        <p:grpSpPr>
          <a:xfrm flipH="1">
            <a:off x="8698919" y="1976358"/>
            <a:ext cx="598267" cy="598523"/>
            <a:chOff x="1850403" y="2555088"/>
            <a:chExt cx="598267" cy="598523"/>
          </a:xfrm>
        </p:grpSpPr>
        <p:sp>
          <p:nvSpPr>
            <p:cNvPr id="1771" name="Google Shape;1771;p15"/>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5"/>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5"/>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5"/>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5"/>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5"/>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5"/>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5"/>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5"/>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5"/>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5"/>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5"/>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5"/>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5"/>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5"/>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5"/>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5"/>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5"/>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5"/>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5"/>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5"/>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5"/>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5"/>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5"/>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5"/>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5"/>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5"/>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5"/>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5"/>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5"/>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5"/>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5"/>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5"/>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5"/>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5"/>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5"/>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7" name="Google Shape;1807;p15"/>
          <p:cNvGrpSpPr/>
          <p:nvPr/>
        </p:nvGrpSpPr>
        <p:grpSpPr>
          <a:xfrm flipH="1">
            <a:off x="263232" y="1091334"/>
            <a:ext cx="161231" cy="340081"/>
            <a:chOff x="5962902" y="3181527"/>
            <a:chExt cx="161231" cy="340081"/>
          </a:xfrm>
        </p:grpSpPr>
        <p:sp>
          <p:nvSpPr>
            <p:cNvPr id="1808" name="Google Shape;1808;p15"/>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5"/>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5"/>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5"/>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5"/>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3" name="Google Shape;1813;p15"/>
          <p:cNvSpPr/>
          <p:nvPr/>
        </p:nvSpPr>
        <p:spPr>
          <a:xfrm flipH="1">
            <a:off x="434645" y="2772625"/>
            <a:ext cx="32" cy="1835887"/>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xmlns="" id="{F21A00CE-D8BF-47E5-A6B9-B9DD3DAC6DF3}"/>
              </a:ext>
            </a:extLst>
          </p:cNvPr>
          <p:cNvSpPr>
            <a:spLocks noGrp="1"/>
          </p:cNvSpPr>
          <p:nvPr>
            <p:ph type="sldNum" sz="quarter" idx="10"/>
          </p:nvPr>
        </p:nvSpPr>
        <p:spPr>
          <a:xfrm>
            <a:off x="6481146" y="4608512"/>
            <a:ext cx="2057400" cy="274637"/>
          </a:xfrm>
        </p:spPr>
        <p:txBody>
          <a:bodyPr/>
          <a:lstStyle/>
          <a:p>
            <a:fld id="{ADDC61A9-B0FA-4DD1-90CD-A8253268B4C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CUSTOM_1_1_1">
    <p:spTree>
      <p:nvGrpSpPr>
        <p:cNvPr id="1" name="Shape 2304"/>
        <p:cNvGrpSpPr/>
        <p:nvPr/>
      </p:nvGrpSpPr>
      <p:grpSpPr>
        <a:xfrm>
          <a:off x="0" y="0"/>
          <a:ext cx="0" cy="0"/>
          <a:chOff x="0" y="0"/>
          <a:chExt cx="0" cy="0"/>
        </a:xfrm>
      </p:grpSpPr>
      <p:sp>
        <p:nvSpPr>
          <p:cNvPr id="2305" name="Google Shape;230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306" name="Google Shape;2306;p20"/>
          <p:cNvGrpSpPr/>
          <p:nvPr/>
        </p:nvGrpSpPr>
        <p:grpSpPr>
          <a:xfrm rot="10800000" flipH="1">
            <a:off x="1632436" y="3620990"/>
            <a:ext cx="7648762" cy="1657170"/>
            <a:chOff x="1639608" y="-113627"/>
            <a:chExt cx="7648762" cy="1657170"/>
          </a:xfrm>
        </p:grpSpPr>
        <p:sp>
          <p:nvSpPr>
            <p:cNvPr id="2307" name="Google Shape;2307;p20"/>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0"/>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9" name="Google Shape;2309;p20"/>
          <p:cNvGrpSpPr/>
          <p:nvPr/>
        </p:nvGrpSpPr>
        <p:grpSpPr>
          <a:xfrm>
            <a:off x="4837474" y="-155006"/>
            <a:ext cx="4742138" cy="495843"/>
            <a:chOff x="-438322" y="-155006"/>
            <a:chExt cx="4742138" cy="495843"/>
          </a:xfrm>
        </p:grpSpPr>
        <p:grpSp>
          <p:nvGrpSpPr>
            <p:cNvPr id="2310" name="Google Shape;2310;p20"/>
            <p:cNvGrpSpPr/>
            <p:nvPr/>
          </p:nvGrpSpPr>
          <p:grpSpPr>
            <a:xfrm>
              <a:off x="-438322" y="-153567"/>
              <a:ext cx="4742138" cy="494404"/>
              <a:chOff x="-398247" y="1215021"/>
              <a:chExt cx="4742138" cy="494404"/>
            </a:xfrm>
          </p:grpSpPr>
          <p:sp>
            <p:nvSpPr>
              <p:cNvPr id="2311" name="Google Shape;2311;p20"/>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0"/>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0"/>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0"/>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0"/>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0"/>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0"/>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0"/>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0"/>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0"/>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0"/>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0"/>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0"/>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0"/>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5" name="Google Shape;2325;p20"/>
            <p:cNvGrpSpPr/>
            <p:nvPr/>
          </p:nvGrpSpPr>
          <p:grpSpPr>
            <a:xfrm>
              <a:off x="-306543" y="-155006"/>
              <a:ext cx="3441291" cy="359491"/>
              <a:chOff x="-306543" y="-155006"/>
              <a:chExt cx="3441291" cy="359491"/>
            </a:xfrm>
          </p:grpSpPr>
          <p:sp>
            <p:nvSpPr>
              <p:cNvPr id="2326" name="Google Shape;2326;p20"/>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0"/>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0"/>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0"/>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0"/>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0"/>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0"/>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0"/>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0"/>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0"/>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0"/>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0"/>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0"/>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0"/>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0" name="Google Shape;2340;p20"/>
          <p:cNvGrpSpPr/>
          <p:nvPr/>
        </p:nvGrpSpPr>
        <p:grpSpPr>
          <a:xfrm>
            <a:off x="8704752" y="1017734"/>
            <a:ext cx="161231" cy="340081"/>
            <a:chOff x="5962902" y="3181527"/>
            <a:chExt cx="161231" cy="340081"/>
          </a:xfrm>
        </p:grpSpPr>
        <p:sp>
          <p:nvSpPr>
            <p:cNvPr id="2341" name="Google Shape;2341;p20"/>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0"/>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0"/>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0"/>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0"/>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6" name="Google Shape;2346;p20"/>
          <p:cNvGrpSpPr/>
          <p:nvPr/>
        </p:nvGrpSpPr>
        <p:grpSpPr>
          <a:xfrm rot="10800000">
            <a:off x="-361937" y="4943004"/>
            <a:ext cx="4742138" cy="494410"/>
            <a:chOff x="3" y="-283314"/>
            <a:chExt cx="4742138" cy="494410"/>
          </a:xfrm>
        </p:grpSpPr>
        <p:grpSp>
          <p:nvGrpSpPr>
            <p:cNvPr id="2347" name="Google Shape;2347;p20"/>
            <p:cNvGrpSpPr/>
            <p:nvPr/>
          </p:nvGrpSpPr>
          <p:grpSpPr>
            <a:xfrm rot="10800000">
              <a:off x="3" y="-283314"/>
              <a:ext cx="4742138" cy="494404"/>
              <a:chOff x="-398247" y="1215021"/>
              <a:chExt cx="4742138" cy="494404"/>
            </a:xfrm>
          </p:grpSpPr>
          <p:sp>
            <p:nvSpPr>
              <p:cNvPr id="2348" name="Google Shape;2348;p20"/>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0"/>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0"/>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0"/>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0"/>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0"/>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0"/>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0"/>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0"/>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0"/>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0"/>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0"/>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0"/>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0"/>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2" name="Google Shape;2362;p20"/>
            <p:cNvGrpSpPr/>
            <p:nvPr/>
          </p:nvGrpSpPr>
          <p:grpSpPr>
            <a:xfrm rot="10800000">
              <a:off x="2414169" y="5960"/>
              <a:ext cx="1963003" cy="205136"/>
              <a:chOff x="7283157" y="5024390"/>
              <a:chExt cx="1963003" cy="205136"/>
            </a:xfrm>
          </p:grpSpPr>
          <p:sp>
            <p:nvSpPr>
              <p:cNvPr id="2363" name="Google Shape;2363;p20"/>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0"/>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0"/>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0"/>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0"/>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0"/>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0"/>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0"/>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0"/>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0"/>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0"/>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0"/>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0"/>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0"/>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77" name="Google Shape;2377;p20"/>
          <p:cNvGrpSpPr/>
          <p:nvPr/>
        </p:nvGrpSpPr>
        <p:grpSpPr>
          <a:xfrm>
            <a:off x="-159022" y="1646633"/>
            <a:ext cx="598267" cy="598523"/>
            <a:chOff x="1850403" y="2555088"/>
            <a:chExt cx="598267" cy="598523"/>
          </a:xfrm>
        </p:grpSpPr>
        <p:sp>
          <p:nvSpPr>
            <p:cNvPr id="2378" name="Google Shape;2378;p20"/>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0"/>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0"/>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0"/>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0"/>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0"/>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0"/>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0"/>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0"/>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0"/>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0"/>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0"/>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0"/>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0"/>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0"/>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0"/>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0"/>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0"/>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0"/>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0"/>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0"/>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0"/>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0"/>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0"/>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0"/>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0"/>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0"/>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0"/>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0"/>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0"/>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0"/>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0"/>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0"/>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0"/>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0"/>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0"/>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xmlns="" id="{CD0AB899-E9D3-458E-9D51-FCCF476C1E64}"/>
              </a:ext>
            </a:extLst>
          </p:cNvPr>
          <p:cNvSpPr>
            <a:spLocks noGrp="1"/>
          </p:cNvSpPr>
          <p:nvPr>
            <p:ph type="sldNum" sz="quarter" idx="10"/>
          </p:nvPr>
        </p:nvSpPr>
        <p:spPr>
          <a:xfrm>
            <a:off x="6493918" y="4561156"/>
            <a:ext cx="2057400" cy="274637"/>
          </a:xfrm>
        </p:spPr>
        <p:txBody>
          <a:bodyPr/>
          <a:lstStyle/>
          <a:p>
            <a:fld id="{ADDC61A9-B0FA-4DD1-90CD-A8253268B4C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Poppins" panose="00000500000000000000"/>
              <a:buChar char="●"/>
              <a:defRPr>
                <a:solidFill>
                  <a:schemeClr val="accent3"/>
                </a:solidFill>
                <a:latin typeface="Poppins" panose="00000500000000000000"/>
                <a:ea typeface="Poppins" panose="00000500000000000000"/>
                <a:cs typeface="Poppins" panose="00000500000000000000"/>
                <a:sym typeface="Poppins" panose="00000500000000000000"/>
              </a:defRPr>
            </a:lvl1pPr>
            <a:lvl2pPr marL="914400" lvl="1" indent="-317500">
              <a:lnSpc>
                <a:spcPct val="100000"/>
              </a:lnSpc>
              <a:spcBef>
                <a:spcPts val="1600"/>
              </a:spcBef>
              <a:spcAft>
                <a:spcPts val="0"/>
              </a:spcAft>
              <a:buClr>
                <a:schemeClr val="accent3"/>
              </a:buClr>
              <a:buSzPts val="1400"/>
              <a:buFont typeface="Poppins" panose="00000500000000000000"/>
              <a:buChar char="○"/>
              <a:defRPr>
                <a:solidFill>
                  <a:schemeClr val="accent3"/>
                </a:solidFill>
                <a:latin typeface="Poppins" panose="00000500000000000000"/>
                <a:ea typeface="Poppins" panose="00000500000000000000"/>
                <a:cs typeface="Poppins" panose="00000500000000000000"/>
                <a:sym typeface="Poppins" panose="00000500000000000000"/>
              </a:defRPr>
            </a:lvl2pPr>
            <a:lvl3pPr marL="1371600" lvl="2" indent="-317500">
              <a:lnSpc>
                <a:spcPct val="100000"/>
              </a:lnSpc>
              <a:spcBef>
                <a:spcPts val="1600"/>
              </a:spcBef>
              <a:spcAft>
                <a:spcPts val="0"/>
              </a:spcAft>
              <a:buClr>
                <a:schemeClr val="accent3"/>
              </a:buClr>
              <a:buSzPts val="1400"/>
              <a:buFont typeface="Poppins" panose="00000500000000000000"/>
              <a:buChar char="■"/>
              <a:defRPr>
                <a:solidFill>
                  <a:schemeClr val="accent3"/>
                </a:solidFill>
                <a:latin typeface="Poppins" panose="00000500000000000000"/>
                <a:ea typeface="Poppins" panose="00000500000000000000"/>
                <a:cs typeface="Poppins" panose="00000500000000000000"/>
                <a:sym typeface="Poppins" panose="00000500000000000000"/>
              </a:defRPr>
            </a:lvl3pPr>
            <a:lvl4pPr marL="1828800" lvl="3" indent="-317500">
              <a:lnSpc>
                <a:spcPct val="100000"/>
              </a:lnSpc>
              <a:spcBef>
                <a:spcPts val="1600"/>
              </a:spcBef>
              <a:spcAft>
                <a:spcPts val="0"/>
              </a:spcAft>
              <a:buClr>
                <a:schemeClr val="accent3"/>
              </a:buClr>
              <a:buSzPts val="1400"/>
              <a:buFont typeface="Poppins" panose="00000500000000000000"/>
              <a:buChar char="●"/>
              <a:defRPr>
                <a:solidFill>
                  <a:schemeClr val="accent3"/>
                </a:solidFill>
                <a:latin typeface="Poppins" panose="00000500000000000000"/>
                <a:ea typeface="Poppins" panose="00000500000000000000"/>
                <a:cs typeface="Poppins" panose="00000500000000000000"/>
                <a:sym typeface="Poppins" panose="00000500000000000000"/>
              </a:defRPr>
            </a:lvl4pPr>
            <a:lvl5pPr marL="2286000" lvl="4" indent="-317500">
              <a:lnSpc>
                <a:spcPct val="100000"/>
              </a:lnSpc>
              <a:spcBef>
                <a:spcPts val="1600"/>
              </a:spcBef>
              <a:spcAft>
                <a:spcPts val="0"/>
              </a:spcAft>
              <a:buClr>
                <a:schemeClr val="accent3"/>
              </a:buClr>
              <a:buSzPts val="1400"/>
              <a:buFont typeface="Poppins" panose="00000500000000000000"/>
              <a:buChar char="○"/>
              <a:defRPr>
                <a:solidFill>
                  <a:schemeClr val="accent3"/>
                </a:solidFill>
                <a:latin typeface="Poppins" panose="00000500000000000000"/>
                <a:ea typeface="Poppins" panose="00000500000000000000"/>
                <a:cs typeface="Poppins" panose="00000500000000000000"/>
                <a:sym typeface="Poppins" panose="00000500000000000000"/>
              </a:defRPr>
            </a:lvl5pPr>
            <a:lvl6pPr marL="2743200" lvl="5" indent="-317500">
              <a:lnSpc>
                <a:spcPct val="100000"/>
              </a:lnSpc>
              <a:spcBef>
                <a:spcPts val="1600"/>
              </a:spcBef>
              <a:spcAft>
                <a:spcPts val="0"/>
              </a:spcAft>
              <a:buClr>
                <a:schemeClr val="accent3"/>
              </a:buClr>
              <a:buSzPts val="1400"/>
              <a:buFont typeface="Poppins" panose="00000500000000000000"/>
              <a:buChar char="■"/>
              <a:defRPr>
                <a:solidFill>
                  <a:schemeClr val="accent3"/>
                </a:solidFill>
                <a:latin typeface="Poppins" panose="00000500000000000000"/>
                <a:ea typeface="Poppins" panose="00000500000000000000"/>
                <a:cs typeface="Poppins" panose="00000500000000000000"/>
                <a:sym typeface="Poppins" panose="00000500000000000000"/>
              </a:defRPr>
            </a:lvl6pPr>
            <a:lvl7pPr marL="3200400" lvl="6" indent="-317500">
              <a:lnSpc>
                <a:spcPct val="100000"/>
              </a:lnSpc>
              <a:spcBef>
                <a:spcPts val="1600"/>
              </a:spcBef>
              <a:spcAft>
                <a:spcPts val="0"/>
              </a:spcAft>
              <a:buClr>
                <a:schemeClr val="accent3"/>
              </a:buClr>
              <a:buSzPts val="1400"/>
              <a:buFont typeface="Poppins" panose="00000500000000000000"/>
              <a:buChar char="●"/>
              <a:defRPr>
                <a:solidFill>
                  <a:schemeClr val="accent3"/>
                </a:solidFill>
                <a:latin typeface="Poppins" panose="00000500000000000000"/>
                <a:ea typeface="Poppins" panose="00000500000000000000"/>
                <a:cs typeface="Poppins" panose="00000500000000000000"/>
                <a:sym typeface="Poppins" panose="00000500000000000000"/>
              </a:defRPr>
            </a:lvl7pPr>
            <a:lvl8pPr marL="3657600" lvl="7" indent="-317500">
              <a:lnSpc>
                <a:spcPct val="100000"/>
              </a:lnSpc>
              <a:spcBef>
                <a:spcPts val="1600"/>
              </a:spcBef>
              <a:spcAft>
                <a:spcPts val="0"/>
              </a:spcAft>
              <a:buClr>
                <a:schemeClr val="accent3"/>
              </a:buClr>
              <a:buSzPts val="1400"/>
              <a:buFont typeface="Poppins" panose="00000500000000000000"/>
              <a:buChar char="○"/>
              <a:defRPr>
                <a:solidFill>
                  <a:schemeClr val="accent3"/>
                </a:solidFill>
                <a:latin typeface="Poppins" panose="00000500000000000000"/>
                <a:ea typeface="Poppins" panose="00000500000000000000"/>
                <a:cs typeface="Poppins" panose="00000500000000000000"/>
                <a:sym typeface="Poppins" panose="00000500000000000000"/>
              </a:defRPr>
            </a:lvl8pPr>
            <a:lvl9pPr marL="4114800" lvl="8" indent="-317500">
              <a:lnSpc>
                <a:spcPct val="100000"/>
              </a:lnSpc>
              <a:spcBef>
                <a:spcPts val="1600"/>
              </a:spcBef>
              <a:spcAft>
                <a:spcPts val="1600"/>
              </a:spcAft>
              <a:buClr>
                <a:schemeClr val="accent3"/>
              </a:buClr>
              <a:buSzPts val="1400"/>
              <a:buFont typeface="Poppins" panose="00000500000000000000"/>
              <a:buChar char="■"/>
              <a:defRPr>
                <a:solidFill>
                  <a:schemeClr val="accent3"/>
                </a:solidFill>
                <a:latin typeface="Poppins" panose="00000500000000000000"/>
                <a:ea typeface="Poppins" panose="00000500000000000000"/>
                <a:cs typeface="Poppins" panose="00000500000000000000"/>
                <a:sym typeface="Poppins" panose="00000500000000000000"/>
              </a:defRPr>
            </a:lvl9pPr>
          </a:lstStyle>
          <a:p>
            <a:endParaRPr/>
          </a:p>
        </p:txBody>
      </p:sp>
      <p:sp>
        <p:nvSpPr>
          <p:cNvPr id="3" name="Slide Number Placeholder 2">
            <a:extLst>
              <a:ext uri="{FF2B5EF4-FFF2-40B4-BE49-F238E27FC236}">
                <a16:creationId xmlns:a16="http://schemas.microsoft.com/office/drawing/2014/main" xmlns="" id="{CB8D82B9-6C72-4845-AF36-1200B4B0A789}"/>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solidFill>
              </a:defRPr>
            </a:lvl1pPr>
          </a:lstStyle>
          <a:p>
            <a:fld id="{ADDC61A9-B0FA-4DD1-90CD-A8253268B4CD}"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7.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41.jpe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32"/>
        <p:cNvGrpSpPr/>
        <p:nvPr/>
      </p:nvGrpSpPr>
      <p:grpSpPr>
        <a:xfrm>
          <a:off x="0" y="0"/>
          <a:ext cx="0" cy="0"/>
          <a:chOff x="0" y="0"/>
          <a:chExt cx="0" cy="0"/>
        </a:xfrm>
      </p:grpSpPr>
      <p:sp>
        <p:nvSpPr>
          <p:cNvPr id="4133" name="Google Shape;4133;p37"/>
          <p:cNvSpPr txBox="1">
            <a:spLocks noGrp="1"/>
          </p:cNvSpPr>
          <p:nvPr>
            <p:ph type="ctrTitle"/>
          </p:nvPr>
        </p:nvSpPr>
        <p:spPr>
          <a:xfrm>
            <a:off x="1096209" y="1387701"/>
            <a:ext cx="7286100" cy="2667900"/>
          </a:xfrm>
          <a:prstGeom prst="rect">
            <a:avLst/>
          </a:prstGeom>
        </p:spPr>
        <p:txBody>
          <a:bodyPr spcFirstLastPara="1" wrap="square" lIns="91425" tIns="91425" rIns="91425" bIns="91425" anchor="ctr" anchorCtr="0">
            <a:noAutofit/>
          </a:bodyPr>
          <a:lstStyle/>
          <a:p>
            <a:pPr>
              <a:spcAft>
                <a:spcPts val="200"/>
              </a:spcAft>
            </a:pPr>
            <a:r>
              <a:rPr lang="en-US" dirty="0">
                <a:latin typeface="+mj-lt"/>
                <a:ea typeface="Microsoft JhengHei UI" panose="020B0604030504040204" pitchFamily="34" charset="-120"/>
              </a:rPr>
              <a:t>SELF BALANCING ROBOT</a:t>
            </a:r>
            <a:br>
              <a:rPr lang="en-US" dirty="0">
                <a:latin typeface="+mj-lt"/>
                <a:ea typeface="Microsoft JhengHei UI" panose="020B0604030504040204" pitchFamily="34" charset="-120"/>
              </a:rPr>
            </a:br>
            <a:endParaRPr dirty="0">
              <a:latin typeface="+mj-lt"/>
              <a:ea typeface="Microsoft JhengHei UI" panose="020B0604030504040204" pitchFamily="34" charset="-120"/>
              <a:cs typeface="Microsoft Himalaya" panose="01010100010101010101" pitchFamily="2" charset="0"/>
            </a:endParaRPr>
          </a:p>
        </p:txBody>
      </p:sp>
      <p:grpSp>
        <p:nvGrpSpPr>
          <p:cNvPr id="4135" name="Google Shape;4135;p37"/>
          <p:cNvGrpSpPr/>
          <p:nvPr/>
        </p:nvGrpSpPr>
        <p:grpSpPr>
          <a:xfrm>
            <a:off x="7840578" y="387601"/>
            <a:ext cx="932592" cy="953409"/>
            <a:chOff x="6692628" y="3166401"/>
            <a:chExt cx="932592" cy="953409"/>
          </a:xfrm>
        </p:grpSpPr>
        <p:sp>
          <p:nvSpPr>
            <p:cNvPr id="4136" name="Google Shape;4136;p37"/>
            <p:cNvSpPr/>
            <p:nvPr/>
          </p:nvSpPr>
          <p:spPr>
            <a:xfrm>
              <a:off x="6693780" y="316640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37"/>
            <p:cNvSpPr/>
            <p:nvPr/>
          </p:nvSpPr>
          <p:spPr>
            <a:xfrm>
              <a:off x="7234359" y="3893570"/>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37"/>
            <p:cNvSpPr/>
            <p:nvPr/>
          </p:nvSpPr>
          <p:spPr>
            <a:xfrm>
              <a:off x="7503674" y="3614854"/>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37"/>
            <p:cNvSpPr/>
            <p:nvPr/>
          </p:nvSpPr>
          <p:spPr>
            <a:xfrm>
              <a:off x="6692628" y="3224313"/>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lide Number Placeholder 3">
            <a:extLst>
              <a:ext uri="{FF2B5EF4-FFF2-40B4-BE49-F238E27FC236}">
                <a16:creationId xmlns:a16="http://schemas.microsoft.com/office/drawing/2014/main" xmlns="" id="{5A23B223-F4D8-4B62-9178-96D5390EB7DD}"/>
              </a:ext>
            </a:extLst>
          </p:cNvPr>
          <p:cNvSpPr>
            <a:spLocks noGrp="1"/>
          </p:cNvSpPr>
          <p:nvPr>
            <p:ph type="sldNum" sz="quarter" idx="11"/>
          </p:nvPr>
        </p:nvSpPr>
        <p:spPr>
          <a:xfrm>
            <a:off x="6594224" y="4629944"/>
            <a:ext cx="2057400" cy="274637"/>
          </a:xfrm>
        </p:spPr>
        <p:txBody>
          <a:bodyPr/>
          <a:lstStyle/>
          <a:p>
            <a:fld id="{ADDC61A9-B0FA-4DD1-90CD-A8253268B4CD}" type="slidenum">
              <a:rPr lang="en-US" smtClean="0">
                <a:solidFill>
                  <a:schemeClr val="tx1"/>
                </a:solidFill>
              </a:rPr>
              <a:t>1</a:t>
            </a:fld>
            <a:endParaRPr lang="en-US">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31"/>
        <p:cNvGrpSpPr/>
        <p:nvPr/>
      </p:nvGrpSpPr>
      <p:grpSpPr>
        <a:xfrm>
          <a:off x="0" y="0"/>
          <a:ext cx="0" cy="0"/>
          <a:chOff x="0" y="0"/>
          <a:chExt cx="0" cy="0"/>
        </a:xfrm>
      </p:grpSpPr>
      <p:pic>
        <p:nvPicPr>
          <p:cNvPr id="9" name="Picture 8"/>
          <p:cNvPicPr/>
          <p:nvPr/>
        </p:nvPicPr>
        <p:blipFill rotWithShape="1">
          <a:blip r:embed="rId3"/>
          <a:srcRect l="3556" t="3846" r="8485" b="4223"/>
          <a:stretch>
            <a:fillRect/>
          </a:stretch>
        </p:blipFill>
        <p:spPr>
          <a:xfrm>
            <a:off x="4481847" y="1361923"/>
            <a:ext cx="4011561" cy="2340078"/>
          </a:xfrm>
          <a:prstGeom prst="rect">
            <a:avLst/>
          </a:prstGeom>
          <a:noFill/>
          <a:ln>
            <a:noFill/>
          </a:ln>
        </p:spPr>
      </p:pic>
      <mc:AlternateContent xmlns:mc="http://schemas.openxmlformats.org/markup-compatibility/2006" xmlns:a14="http://schemas.microsoft.com/office/drawing/2010/main">
        <mc:Choice Requires="a14">
          <p:sp>
            <p:nvSpPr>
              <p:cNvPr id="13" name="Rectangle 12"/>
              <p:cNvSpPr/>
              <p:nvPr/>
            </p:nvSpPr>
            <p:spPr>
              <a:xfrm>
                <a:off x="1057995" y="2294286"/>
                <a:ext cx="3139193" cy="6746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𝑤</m:t>
                          </m:r>
                        </m:sub>
                      </m:sSub>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a:latin typeface="Cambria Math" panose="02040503050406030204" pitchFamily="18" charset="0"/>
                                </a:rPr>
                                <m:t>−</m:t>
                              </m:r>
                              <m:r>
                                <a:rPr lang="en-US" sz="2000" i="1">
                                  <a:latin typeface="Cambria Math" panose="02040503050406030204" pitchFamily="18" charset="0"/>
                                </a:rPr>
                                <m:t>𝑘</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𝑒</m:t>
                              </m:r>
                            </m:sub>
                          </m:sSub>
                        </m:num>
                        <m:den>
                          <m:r>
                            <a:rPr lang="en-US" sz="2000" i="1">
                              <a:latin typeface="Cambria Math" panose="02040503050406030204" pitchFamily="18" charset="0"/>
                            </a:rPr>
                            <m:t>𝑅𝑟</m:t>
                          </m:r>
                        </m:den>
                      </m:f>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𝜃</m:t>
                              </m:r>
                            </m:e>
                          </m:acc>
                        </m:e>
                        <m:sub>
                          <m:r>
                            <a:rPr lang="en-US" sz="2000" i="1">
                              <a:latin typeface="Cambria Math" panose="02040503050406030204" pitchFamily="18" charset="0"/>
                            </a:rPr>
                            <m:t>𝑤</m:t>
                          </m:r>
                        </m:sub>
                      </m:sSub>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𝑚</m:t>
                              </m:r>
                            </m:sub>
                          </m:sSub>
                        </m:num>
                        <m:den>
                          <m:r>
                            <a:rPr lang="en-US" sz="2000" i="1">
                              <a:latin typeface="Cambria Math" panose="02040503050406030204" pitchFamily="18" charset="0"/>
                            </a:rPr>
                            <m:t>𝑅𝑟</m:t>
                          </m:r>
                        </m:den>
                      </m:f>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𝑎</m:t>
                          </m:r>
                        </m:sub>
                      </m:sSub>
                    </m:oMath>
                  </m:oMathPara>
                </a14:m>
                <a:endParaRPr lang="en-US" sz="2000" dirty="0">
                  <a:latin typeface="+mn-lt"/>
                </a:endParaRPr>
              </a:p>
            </p:txBody>
          </p:sp>
        </mc:Choice>
        <mc:Fallback xmlns="">
          <p:sp>
            <p:nvSpPr>
              <p:cNvPr id="13" name="Rectangle 12"/>
              <p:cNvSpPr>
                <a:spLocks noRot="1" noChangeAspect="1" noMove="1" noResize="1" noEditPoints="1" noAdjustHandles="1" noChangeArrowheads="1" noChangeShapeType="1" noTextEdit="1"/>
              </p:cNvSpPr>
              <p:nvPr/>
            </p:nvSpPr>
            <p:spPr>
              <a:xfrm>
                <a:off x="1057995" y="2294286"/>
                <a:ext cx="3139193" cy="674672"/>
              </a:xfrm>
              <a:prstGeom prst="rect">
                <a:avLst/>
              </a:prstGeom>
              <a:blipFill rotWithShape="0">
                <a:blip r:embed="rId4"/>
                <a:stretch>
                  <a:fillRect/>
                </a:stretch>
              </a:blipFill>
            </p:spPr>
            <p:txBody>
              <a:bodyPr/>
              <a:lstStyle/>
              <a:p>
                <a:r>
                  <a:rPr lang="en-US">
                    <a:noFill/>
                  </a:rPr>
                  <a:t> </a:t>
                </a:r>
              </a:p>
            </p:txBody>
          </p:sp>
        </mc:Fallback>
      </mc:AlternateContent>
      <p:sp>
        <p:nvSpPr>
          <p:cNvPr id="20" name="TextBox 19"/>
          <p:cNvSpPr txBox="1"/>
          <p:nvPr/>
        </p:nvSpPr>
        <p:spPr>
          <a:xfrm>
            <a:off x="728352" y="607501"/>
            <a:ext cx="3569327" cy="430887"/>
          </a:xfrm>
          <a:prstGeom prst="rect">
            <a:avLst/>
          </a:prstGeom>
          <a:noFill/>
        </p:spPr>
        <p:txBody>
          <a:bodyPr wrap="square" rtlCol="0">
            <a:spAutoFit/>
          </a:bodyPr>
          <a:lstStyle/>
          <a:p>
            <a:r>
              <a:rPr lang="en-US" sz="2200" dirty="0">
                <a:solidFill>
                  <a:schemeClr val="accent2">
                    <a:lumMod val="25000"/>
                  </a:schemeClr>
                </a:solidFill>
              </a:rPr>
              <a:t>Wheels dynamics equation</a:t>
            </a:r>
          </a:p>
        </p:txBody>
      </p:sp>
      <p:sp>
        <p:nvSpPr>
          <p:cNvPr id="2" name="Rectangle 1"/>
          <p:cNvSpPr/>
          <p:nvPr/>
        </p:nvSpPr>
        <p:spPr>
          <a:xfrm>
            <a:off x="0" y="4804946"/>
            <a:ext cx="4572000" cy="338554"/>
          </a:xfrm>
          <a:prstGeom prst="rect">
            <a:avLst/>
          </a:prstGeom>
        </p:spPr>
        <p:txBody>
          <a:bodyPr>
            <a:spAutoFit/>
          </a:bodyPr>
          <a:lstStyle/>
          <a:p>
            <a:r>
              <a:rPr lang="en-US" sz="800" dirty="0"/>
              <a:t>https://www.researchgate.net/publication/347919405_DIEU_KHIEN_HE_CON_LAC_NGUOC_DUNG_PID_KET_HOP_TUYEN_TINH_HOA_VAO-RA</a:t>
            </a:r>
          </a:p>
        </p:txBody>
      </p:sp>
      <p:sp>
        <p:nvSpPr>
          <p:cNvPr id="3" name="Slide Number Placeholder 2">
            <a:extLst>
              <a:ext uri="{FF2B5EF4-FFF2-40B4-BE49-F238E27FC236}">
                <a16:creationId xmlns:a16="http://schemas.microsoft.com/office/drawing/2014/main" xmlns="" id="{9CE87FCB-0599-472B-A134-B6FF121E58B4}"/>
              </a:ext>
            </a:extLst>
          </p:cNvPr>
          <p:cNvSpPr>
            <a:spLocks noGrp="1"/>
          </p:cNvSpPr>
          <p:nvPr>
            <p:ph type="sldNum" sz="quarter" idx="10"/>
          </p:nvPr>
        </p:nvSpPr>
        <p:spPr/>
        <p:txBody>
          <a:bodyPr/>
          <a:lstStyle/>
          <a:p>
            <a:fld id="{ADDC61A9-B0FA-4DD1-90CD-A8253268B4CD}"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27"/>
        <p:cNvGrpSpPr/>
        <p:nvPr/>
      </p:nvGrpSpPr>
      <p:grpSpPr>
        <a:xfrm>
          <a:off x="0" y="0"/>
          <a:ext cx="0" cy="0"/>
          <a:chOff x="0" y="0"/>
          <a:chExt cx="0" cy="0"/>
        </a:xfrm>
      </p:grpSpPr>
      <p:pic>
        <p:nvPicPr>
          <p:cNvPr id="2" name="Picture 1"/>
          <p:cNvPicPr/>
          <p:nvPr/>
        </p:nvPicPr>
        <p:blipFill rotWithShape="1">
          <a:blip r:embed="rId3"/>
          <a:srcRect l="7569" t="2242" r="6078" b="3220"/>
          <a:stretch>
            <a:fillRect/>
          </a:stretch>
        </p:blipFill>
        <p:spPr>
          <a:xfrm>
            <a:off x="213692" y="780288"/>
            <a:ext cx="3421625" cy="3828224"/>
          </a:xfrm>
          <a:prstGeom prst="rect">
            <a:avLst/>
          </a:prstGeom>
          <a:noFill/>
          <a:ln>
            <a:noFill/>
          </a:ln>
        </p:spPr>
      </p:pic>
      <mc:AlternateContent xmlns:mc="http://schemas.openxmlformats.org/markup-compatibility/2006" xmlns:a14="http://schemas.microsoft.com/office/drawing/2010/main">
        <mc:Choice Requires="a14">
          <p:sp>
            <p:nvSpPr>
              <p:cNvPr id="4" name="Rectangle 3"/>
              <p:cNvSpPr/>
              <p:nvPr/>
            </p:nvSpPr>
            <p:spPr>
              <a:xfrm>
                <a:off x="3661655" y="592039"/>
                <a:ext cx="1659685" cy="837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2000" i="1">
                              <a:latin typeface="Cambria Math" panose="02040503050406030204" pitchFamily="18" charset="0"/>
                            </a:rPr>
                          </m:ctrlPr>
                        </m:naryPr>
                        <m:sub/>
                        <m:sup/>
                        <m:e>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𝑥</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𝑝</m:t>
                              </m:r>
                            </m:sub>
                          </m:sSub>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nary>
                    </m:oMath>
                  </m:oMathPara>
                </a14:m>
                <a:endParaRPr lang="en-US" sz="2000" dirty="0">
                  <a:latin typeface="+mn-lt"/>
                </a:endParaRPr>
              </a:p>
            </p:txBody>
          </p:sp>
        </mc:Choice>
        <mc:Fallback xmlns="">
          <p:sp>
            <p:nvSpPr>
              <p:cNvPr id="4" name="Rectangle 3"/>
              <p:cNvSpPr>
                <a:spLocks noRot="1" noChangeAspect="1" noMove="1" noResize="1" noEditPoints="1" noAdjustHandles="1" noChangeArrowheads="1" noChangeShapeType="1" noTextEdit="1"/>
              </p:cNvSpPr>
              <p:nvPr/>
            </p:nvSpPr>
            <p:spPr>
              <a:xfrm>
                <a:off x="3661655" y="592039"/>
                <a:ext cx="1659685" cy="83766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553834" y="1200303"/>
                <a:ext cx="5474447" cy="552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𝐿</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𝑅</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𝑝</m:t>
                              </m:r>
                            </m:sub>
                          </m:sSub>
                          <m:r>
                            <a:rPr lang="en-US" sz="2000" i="1">
                              <a:latin typeface="Cambria Math" panose="02040503050406030204" pitchFamily="18" charset="0"/>
                            </a:rPr>
                            <m:t>𝑙</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𝜃</m:t>
                                  </m:r>
                                </m:e>
                              </m:acc>
                            </m:e>
                            <m:sub>
                              <m:r>
                                <a:rPr lang="en-US" sz="2000" i="1">
                                  <a:latin typeface="Cambria Math" panose="02040503050406030204" pitchFamily="18" charset="0"/>
                                </a:rPr>
                                <m:t>𝑝</m:t>
                              </m:r>
                            </m:sub>
                          </m:sSub>
                          <m:r>
                            <a:rPr lang="en-US" sz="2000" i="1">
                              <a:latin typeface="Cambria Math" panose="02040503050406030204" pitchFamily="18" charset="0"/>
                            </a:rPr>
                            <m:t>𝑐𝑜𝑠</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𝑝</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𝑝</m:t>
                              </m:r>
                            </m:sub>
                          </m:sSub>
                          <m:r>
                            <a:rPr lang="en-US" sz="2000" i="1">
                              <a:latin typeface="Cambria Math" panose="02040503050406030204" pitchFamily="18" charset="0"/>
                            </a:rPr>
                            <m:t>𝑙</m:t>
                          </m:r>
                          <m:sSub>
                            <m:sSubPr>
                              <m:ctrlPr>
                                <a:rPr lang="en-US" sz="2000" i="1">
                                  <a:latin typeface="Cambria Math" panose="02040503050406030204" pitchFamily="18" charset="0"/>
                                </a:rPr>
                              </m:ctrlPr>
                            </m:sSubPr>
                            <m:e>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𝜃</m:t>
                                      </m:r>
                                    </m:e>
                                  </m:acc>
                                </m:e>
                                <m:sup>
                                  <m:r>
                                    <a:rPr lang="en-US" sz="2000">
                                      <a:latin typeface="Cambria Math" panose="02040503050406030204" pitchFamily="18" charset="0"/>
                                    </a:rPr>
                                    <m:t>2</m:t>
                                  </m:r>
                                </m:sup>
                              </m:sSup>
                            </m:e>
                            <m:sub>
                              <m:r>
                                <a:rPr lang="en-US" sz="2000" i="1">
                                  <a:latin typeface="Cambria Math" panose="02040503050406030204" pitchFamily="18" charset="0"/>
                                </a:rPr>
                                <m:t>𝑝</m:t>
                              </m:r>
                            </m:sub>
                          </m:sSub>
                          <m:r>
                            <a:rPr lang="en-US" sz="2000" i="1">
                              <a:latin typeface="Cambria Math" panose="02040503050406030204" pitchFamily="18" charset="0"/>
                            </a:rPr>
                            <m:t>𝑠𝑖𝑛</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𝑝</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𝑝</m:t>
                              </m:r>
                            </m:sub>
                          </m:sSub>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d>
                    </m:oMath>
                  </m:oMathPara>
                </a14:m>
                <a:endParaRPr lang="en-US" sz="2000" dirty="0">
                  <a:latin typeface="+mn-lt"/>
                </a:endParaRPr>
              </a:p>
            </p:txBody>
          </p:sp>
        </mc:Choice>
        <mc:Fallback xmlns="">
          <p:sp>
            <p:nvSpPr>
              <p:cNvPr id="5" name="Rectangle 4"/>
              <p:cNvSpPr>
                <a:spLocks noRot="1" noChangeAspect="1" noMove="1" noResize="1" noEditPoints="1" noAdjustHandles="1" noChangeArrowheads="1" noChangeShapeType="1" noTextEdit="1"/>
              </p:cNvSpPr>
              <p:nvPr/>
            </p:nvSpPr>
            <p:spPr>
              <a:xfrm>
                <a:off x="3553834" y="1200303"/>
                <a:ext cx="5474447" cy="55297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716799" y="1669198"/>
                <a:ext cx="2385718" cy="837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2000" i="1">
                              <a:latin typeface="Cambria Math" panose="02040503050406030204" pitchFamily="18" charset="0"/>
                            </a:rPr>
                          </m:ctrlPr>
                        </m:naryPr>
                        <m:sub/>
                        <m:sup/>
                        <m:e>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𝑥𝑝</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𝑝</m:t>
                              </m:r>
                            </m:sub>
                          </m:sSub>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i="1">
                              <a:latin typeface="Cambria Math" panose="02040503050406030204" pitchFamily="18" charset="0"/>
                            </a:rPr>
                            <m:t>𝑐𝑜𝑠</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𝑝</m:t>
                              </m:r>
                            </m:sub>
                          </m:sSub>
                        </m:e>
                      </m:nary>
                    </m:oMath>
                  </m:oMathPara>
                </a14:m>
                <a:endParaRPr lang="en-US" sz="2000" dirty="0">
                  <a:latin typeface="+mn-lt"/>
                </a:endParaRPr>
              </a:p>
            </p:txBody>
          </p:sp>
        </mc:Choice>
        <mc:Fallback xmlns="">
          <p:sp>
            <p:nvSpPr>
              <p:cNvPr id="6" name="Rectangle 5"/>
              <p:cNvSpPr>
                <a:spLocks noRot="1" noChangeAspect="1" noMove="1" noResize="1" noEditPoints="1" noAdjustHandles="1" noChangeArrowheads="1" noChangeShapeType="1" noTextEdit="1"/>
              </p:cNvSpPr>
              <p:nvPr/>
            </p:nvSpPr>
            <p:spPr>
              <a:xfrm>
                <a:off x="3716799" y="1669198"/>
                <a:ext cx="2385718" cy="83766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338380" y="2345357"/>
                <a:ext cx="5689901" cy="9097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𝐿</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𝑅</m:t>
                              </m:r>
                            </m:sub>
                          </m:sSub>
                          <m:r>
                            <a:rPr lang="en-US" sz="2000">
                              <a:latin typeface="Cambria Math" panose="02040503050406030204" pitchFamily="18" charset="0"/>
                            </a:rPr>
                            <m:t>)</m:t>
                          </m:r>
                          <m:r>
                            <a:rPr lang="en-US" sz="2000" i="1">
                              <a:latin typeface="Cambria Math" panose="02040503050406030204" pitchFamily="18" charset="0"/>
                            </a:rPr>
                            <m:t>𝑐𝑜𝑠</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𝑝</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𝐿</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𝑅</m:t>
                              </m:r>
                            </m:sub>
                          </m:sSub>
                          <m:r>
                            <a:rPr lang="en-US" sz="2000">
                              <a:latin typeface="Cambria Math" panose="02040503050406030204" pitchFamily="18" charset="0"/>
                            </a:rPr>
                            <m:t>)</m:t>
                          </m:r>
                          <m:r>
                            <a:rPr lang="en-US" sz="2000" i="1">
                              <a:latin typeface="Cambria Math" panose="02040503050406030204" pitchFamily="18" charset="0"/>
                            </a:rPr>
                            <m:t>𝑠𝑖𝑛</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𝑝</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𝑝</m:t>
                              </m:r>
                            </m:sub>
                          </m:sSub>
                          <m:r>
                            <a:rPr lang="en-US" sz="2000" i="1">
                              <a:latin typeface="Cambria Math" panose="02040503050406030204" pitchFamily="18" charset="0"/>
                            </a:rPr>
                            <m:t>𝑔𝑠𝑖𝑛</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𝑝</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𝑝</m:t>
                              </m:r>
                            </m:sub>
                          </m:sSub>
                          <m:r>
                            <a:rPr lang="en-US" sz="2000" i="1">
                              <a:latin typeface="Cambria Math" panose="02040503050406030204" pitchFamily="18" charset="0"/>
                            </a:rPr>
                            <m:t>𝑙</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𝜃</m:t>
                                  </m:r>
                                </m:e>
                              </m:acc>
                            </m:e>
                            <m:sub>
                              <m:r>
                                <a:rPr lang="en-US" sz="2000" i="1">
                                  <a:latin typeface="Cambria Math" panose="02040503050406030204" pitchFamily="18" charset="0"/>
                                </a:rPr>
                                <m:t>𝑝</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𝑝</m:t>
                              </m:r>
                            </m:sub>
                          </m:sSub>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i="1">
                              <a:latin typeface="Cambria Math" panose="02040503050406030204" pitchFamily="18" charset="0"/>
                            </a:rPr>
                            <m:t>𝑐𝑜𝑠</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𝑝</m:t>
                              </m:r>
                            </m:sub>
                          </m:sSub>
                        </m:e>
                      </m:d>
                    </m:oMath>
                  </m:oMathPara>
                </a14:m>
                <a:endParaRPr lang="en-US" sz="2000" dirty="0">
                  <a:latin typeface="+mn-lt"/>
                </a:endParaRPr>
              </a:p>
            </p:txBody>
          </p:sp>
        </mc:Choice>
        <mc:Fallback xmlns="">
          <p:sp>
            <p:nvSpPr>
              <p:cNvPr id="7" name="Rectangle 6"/>
              <p:cNvSpPr>
                <a:spLocks noRot="1" noChangeAspect="1" noMove="1" noResize="1" noEditPoints="1" noAdjustHandles="1" noChangeArrowheads="1" noChangeShapeType="1" noTextEdit="1"/>
              </p:cNvSpPr>
              <p:nvPr/>
            </p:nvSpPr>
            <p:spPr>
              <a:xfrm>
                <a:off x="3338380" y="2345357"/>
                <a:ext cx="5689901" cy="909736"/>
              </a:xfrm>
              <a:prstGeom prst="rect">
                <a:avLst/>
              </a:prstGeom>
              <a:blipFill rotWithShape="0">
                <a:blip r:embed="rId7"/>
                <a:stretch>
                  <a:fillRect b="-1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685555" y="3987265"/>
                <a:ext cx="4995549" cy="784382"/>
              </a:xfrm>
              <a:prstGeom prst="rect">
                <a:avLst/>
              </a:prstGeom>
            </p:spPr>
            <p:txBody>
              <a:bodyPr wrap="square">
                <a:spAutoFit/>
              </a:bodyPr>
              <a:lstStyle/>
              <a:p>
                <a14:m>
                  <m:oMath xmlns:m="http://schemas.openxmlformats.org/officeDocument/2006/math">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𝐻</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𝐿</m:t>
                        </m:r>
                      </m:sub>
                    </m:sSub>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𝐻</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𝑙𝑐𝑜𝑠</m:t>
                    </m:r>
                    <m:sSub>
                      <m:sSubPr>
                        <m:ctrlPr>
                          <a:rPr lang="en-US" sz="2000" i="1">
                            <a:latin typeface="Cambria Math" panose="020405030504060302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𝜃</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𝑝</m:t>
                        </m:r>
                      </m:sub>
                    </m:sSub>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𝐿</m:t>
                        </m:r>
                      </m:sub>
                    </m:sSub>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𝑙𝑠𝑖𝑛</m:t>
                    </m:r>
                    <m:sSub>
                      <m:sSubPr>
                        <m:ctrlPr>
                          <a:rPr lang="en-US" sz="2000" i="1">
                            <a:latin typeface="Cambria Math" panose="020405030504060302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𝜃</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𝑝</m:t>
                        </m:r>
                      </m:sub>
                    </m:sSub>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𝐿</m:t>
                        </m:r>
                      </m:sub>
                    </m:sSub>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𝑅</m:t>
                        </m:r>
                      </m:sub>
                    </m:sSub>
                    <m:r>
                      <a:rPr lang="en-US"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Times New Roman" panose="02020603050405020304" pitchFamily="18" charset="0"/>
                            <a:cs typeface="Times New Roman" panose="02020603050405020304" pitchFamily="18" charset="0"/>
                          </a:rPr>
                          <m:t>𝐼</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𝑝</m:t>
                        </m:r>
                      </m:sub>
                    </m:sSub>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ea typeface="Times New Roman" panose="02020603050405020304" pitchFamily="18" charset="0"/>
                                <a:cs typeface="Times New Roman" panose="02020603050405020304" pitchFamily="18" charset="0"/>
                              </a:rPr>
                              <m:t>𝜃</m:t>
                            </m:r>
                          </m:e>
                        </m:acc>
                      </m:e>
                      <m:sub>
                        <m:r>
                          <a:rPr lang="en-US" sz="2000" i="1">
                            <a:latin typeface="Cambria Math" panose="02040503050406030204" pitchFamily="18" charset="0"/>
                            <a:ea typeface="Times New Roman" panose="02020603050405020304" pitchFamily="18" charset="0"/>
                            <a:cs typeface="Times New Roman" panose="02020603050405020304" pitchFamily="18" charset="0"/>
                          </a:rPr>
                          <m:t>𝑝</m:t>
                        </m:r>
                      </m:sub>
                    </m:sSub>
                  </m:oMath>
                </a14:m>
                <a:r>
                  <a:rPr lang="en-US" sz="2000" dirty="0">
                    <a:latin typeface="+mn-lt"/>
                    <a:ea typeface="Times New Roman" panose="02020603050405020304" pitchFamily="18" charset="0"/>
                  </a:rPr>
                  <a:t> </a:t>
                </a:r>
                <a:endParaRPr lang="en-US" sz="2000" dirty="0">
                  <a:latin typeface="+mn-lt"/>
                </a:endParaRPr>
              </a:p>
            </p:txBody>
          </p:sp>
        </mc:Choice>
        <mc:Fallback xmlns="">
          <p:sp>
            <p:nvSpPr>
              <p:cNvPr id="8" name="Rectangle 7"/>
              <p:cNvSpPr>
                <a:spLocks noRot="1" noChangeAspect="1" noMove="1" noResize="1" noEditPoints="1" noAdjustHandles="1" noChangeArrowheads="1" noChangeShapeType="1" noTextEdit="1"/>
              </p:cNvSpPr>
              <p:nvPr/>
            </p:nvSpPr>
            <p:spPr>
              <a:xfrm>
                <a:off x="3685555" y="3987265"/>
                <a:ext cx="4995549" cy="784382"/>
              </a:xfrm>
              <a:prstGeom prst="rect">
                <a:avLst/>
              </a:prstGeom>
              <a:blipFill rotWithShape="1">
                <a:blip r:embed="rId8"/>
                <a:stretch>
                  <a:fillRect t="-13" b="33"/>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716799" y="3273210"/>
                <a:ext cx="1549399" cy="837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2000" i="1">
                              <a:latin typeface="Cambria Math" panose="02040503050406030204" pitchFamily="18" charset="0"/>
                            </a:rPr>
                          </m:ctrlPr>
                        </m:naryPr>
                        <m:sub/>
                        <m:sup/>
                        <m:e>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𝑜</m:t>
                              </m:r>
                            </m:sub>
                          </m:sSub>
                          <m:r>
                            <a:rPr lang="en-US" sz="2000">
                              <a:latin typeface="Cambria Math" panose="02040503050406030204" pitchFamily="18" charset="0"/>
                            </a:rPr>
                            <m:t>=</m:t>
                          </m:r>
                          <m:r>
                            <a:rPr lang="en-US" sz="2000" i="1">
                              <a:latin typeface="Cambria Math" panose="02040503050406030204" pitchFamily="18" charset="0"/>
                            </a:rPr>
                            <m:t>𝐼</m:t>
                          </m:r>
                          <m:r>
                            <a:rPr lang="en-US" sz="2000" i="1">
                              <a:latin typeface="Cambria Math" panose="02040503050406030204" pitchFamily="18" charset="0"/>
                            </a:rPr>
                            <m:t>𝛼</m:t>
                          </m:r>
                        </m:e>
                      </m:nary>
                    </m:oMath>
                  </m:oMathPara>
                </a14:m>
                <a:endParaRPr lang="en-US" sz="2000" dirty="0">
                  <a:latin typeface="+mn-lt"/>
                </a:endParaRPr>
              </a:p>
            </p:txBody>
          </p:sp>
        </mc:Choice>
        <mc:Fallback xmlns="">
          <p:sp>
            <p:nvSpPr>
              <p:cNvPr id="9" name="Rectangle 8"/>
              <p:cNvSpPr>
                <a:spLocks noRot="1" noChangeAspect="1" noMove="1" noResize="1" noEditPoints="1" noAdjustHandles="1" noChangeArrowheads="1" noChangeShapeType="1" noTextEdit="1"/>
              </p:cNvSpPr>
              <p:nvPr/>
            </p:nvSpPr>
            <p:spPr>
              <a:xfrm>
                <a:off x="3716799" y="3273210"/>
                <a:ext cx="1549399" cy="837665"/>
              </a:xfrm>
              <a:prstGeom prst="rect">
                <a:avLst/>
              </a:prstGeom>
              <a:blipFill rotWithShape="0">
                <a:blip r:embed="rId9"/>
                <a:stretch>
                  <a:fillRect/>
                </a:stretch>
              </a:blipFill>
            </p:spPr>
            <p:txBody>
              <a:bodyPr/>
              <a:lstStyle/>
              <a:p>
                <a:r>
                  <a:rPr lang="en-US">
                    <a:noFill/>
                  </a:rPr>
                  <a:t> </a:t>
                </a:r>
              </a:p>
            </p:txBody>
          </p:sp>
        </mc:Fallback>
      </mc:AlternateContent>
      <p:sp>
        <p:nvSpPr>
          <p:cNvPr id="11" name="TextBox 10"/>
          <p:cNvSpPr txBox="1"/>
          <p:nvPr/>
        </p:nvSpPr>
        <p:spPr>
          <a:xfrm>
            <a:off x="530352" y="304097"/>
            <a:ext cx="3864864" cy="400110"/>
          </a:xfrm>
          <a:prstGeom prst="rect">
            <a:avLst/>
          </a:prstGeom>
          <a:noFill/>
        </p:spPr>
        <p:txBody>
          <a:bodyPr wrap="square" rtlCol="0">
            <a:spAutoFit/>
          </a:bodyPr>
          <a:lstStyle/>
          <a:p>
            <a:r>
              <a:rPr lang="en-US" sz="2000" dirty="0">
                <a:solidFill>
                  <a:schemeClr val="accent2">
                    <a:lumMod val="25000"/>
                  </a:schemeClr>
                </a:solidFill>
              </a:rPr>
              <a:t>Pendulum dynamics equation</a:t>
            </a:r>
          </a:p>
        </p:txBody>
      </p:sp>
      <p:sp>
        <p:nvSpPr>
          <p:cNvPr id="10" name="Rectangle 9"/>
          <p:cNvSpPr/>
          <p:nvPr/>
        </p:nvSpPr>
        <p:spPr>
          <a:xfrm>
            <a:off x="-25358" y="4767060"/>
            <a:ext cx="4572000" cy="338554"/>
          </a:xfrm>
          <a:prstGeom prst="rect">
            <a:avLst/>
          </a:prstGeom>
        </p:spPr>
        <p:txBody>
          <a:bodyPr>
            <a:spAutoFit/>
          </a:bodyPr>
          <a:lstStyle/>
          <a:p>
            <a:r>
              <a:rPr lang="en-US" sz="800" dirty="0"/>
              <a:t>https://www.researchgate.net/publication/347919405_DIEU_KHIEN_HE_CON_LAC_NGUOC_DUNG_PID_KET_HOP_TUYEN_TINH_HOA_VAO-RA</a:t>
            </a:r>
          </a:p>
        </p:txBody>
      </p:sp>
      <p:sp>
        <p:nvSpPr>
          <p:cNvPr id="3" name="Slide Number Placeholder 2">
            <a:extLst>
              <a:ext uri="{FF2B5EF4-FFF2-40B4-BE49-F238E27FC236}">
                <a16:creationId xmlns:a16="http://schemas.microsoft.com/office/drawing/2014/main" xmlns="" id="{09BE46EA-9196-42CE-821A-19413838A194}"/>
              </a:ext>
            </a:extLst>
          </p:cNvPr>
          <p:cNvSpPr>
            <a:spLocks noGrp="1"/>
          </p:cNvSpPr>
          <p:nvPr>
            <p:ph type="sldNum" sz="quarter" idx="10"/>
          </p:nvPr>
        </p:nvSpPr>
        <p:spPr/>
        <p:txBody>
          <a:bodyPr/>
          <a:lstStyle/>
          <a:p>
            <a:fld id="{ADDC61A9-B0FA-4DD1-90CD-A8253268B4CD}"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l"/>
            <a:r>
              <a:rPr lang="en-US" sz="2200" b="0">
                <a:latin typeface="+mj-lt"/>
              </a:rPr>
              <a:t>S</a:t>
            </a:r>
            <a:r>
              <a:rPr lang="en-US" sz="2200" b="0" smtClean="0">
                <a:latin typeface="+mj-lt"/>
              </a:rPr>
              <a:t>tate-space </a:t>
            </a:r>
            <a:r>
              <a:rPr lang="en-US" sz="2200" b="0">
                <a:latin typeface="+mj-lt"/>
              </a:rPr>
              <a:t>model of the system</a:t>
            </a:r>
            <a:endParaRPr lang="en-US" sz="2200" b="0">
              <a:latin typeface="+mj-lt"/>
            </a:endParaRPr>
          </a:p>
        </p:txBody>
      </p:sp>
      <p:sp>
        <p:nvSpPr>
          <p:cNvPr id="9" name="Slide Number Placeholder 8"/>
          <p:cNvSpPr>
            <a:spLocks noGrp="1"/>
          </p:cNvSpPr>
          <p:nvPr>
            <p:ph type="sldNum" sz="quarter" idx="10"/>
          </p:nvPr>
        </p:nvSpPr>
        <p:spPr/>
        <p:txBody>
          <a:bodyPr/>
          <a:lstStyle/>
          <a:p>
            <a:fld id="{ADDC61A9-B0FA-4DD1-90CD-A8253268B4CD}" type="slidenum">
              <a:rPr lang="en-US" smtClean="0"/>
              <a:t>12</a:t>
            </a:fld>
            <a:endParaRPr lang="en-US"/>
          </a:p>
        </p:txBody>
      </p:sp>
      <mc:AlternateContent xmlns:mc="http://schemas.openxmlformats.org/markup-compatibility/2006">
        <mc:Choice xmlns:a14="http://schemas.microsoft.com/office/drawing/2010/main" Requires="a14">
          <p:sp>
            <p:nvSpPr>
              <p:cNvPr id="12" name="Rectangle 11"/>
              <p:cNvSpPr/>
              <p:nvPr/>
            </p:nvSpPr>
            <p:spPr>
              <a:xfrm>
                <a:off x="1610016" y="1933647"/>
                <a:ext cx="6138000" cy="586314"/>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a:latin typeface="Cambria Math" panose="02040503050406030204" pitchFamily="18" charset="0"/>
                            </a:rPr>
                          </m:ctrlPr>
                        </m:accPr>
                        <m:e>
                          <m:r>
                            <m:rPr>
                              <m:sty m:val="p"/>
                            </m:rPr>
                            <a:rPr lang="en-US">
                              <a:latin typeface="Cambria Math" panose="02040503050406030204" pitchFamily="18" charset="0"/>
                            </a:rPr>
                            <m:t>ϕ</m:t>
                          </m:r>
                        </m:e>
                      </m:acc>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𝑝</m:t>
                              </m:r>
                            </m:sub>
                          </m:sSub>
                          <m:r>
                            <a:rPr lang="en-US" i="1">
                              <a:latin typeface="Cambria Math" panose="02040503050406030204" pitchFamily="18" charset="0"/>
                            </a:rPr>
                            <m:t>𝑙</m:t>
                          </m:r>
                        </m:num>
                        <m:den>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p</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m:t>
                              </m:r>
                            </m:e>
                            <m:sub>
                              <m:r>
                                <m:rPr>
                                  <m:sty m:val="p"/>
                                </m:rPr>
                                <a:rPr lang="en-US">
                                  <a:latin typeface="Cambria Math" panose="02040503050406030204" pitchFamily="18" charset="0"/>
                                </a:rPr>
                                <m:t>p</m:t>
                              </m:r>
                            </m:sub>
                          </m:sSub>
                          <m:sSup>
                            <m:sSupPr>
                              <m:ctrlPr>
                                <a:rPr lang="en-US" i="1">
                                  <a:latin typeface="Cambria Math" panose="02040503050406030204" pitchFamily="18" charset="0"/>
                                </a:rPr>
                              </m:ctrlPr>
                            </m:sSupPr>
                            <m:e>
                              <m:r>
                                <m:rPr>
                                  <m:sty m:val="p"/>
                                </m:rPr>
                                <a:rPr lang="en-US">
                                  <a:latin typeface="Cambria Math" panose="02040503050406030204" pitchFamily="18" charset="0"/>
                                </a:rPr>
                                <m:t>l</m:t>
                              </m:r>
                            </m:e>
                            <m:sup>
                              <m:r>
                                <a:rPr lang="en-US">
                                  <a:latin typeface="Cambria Math" panose="02040503050406030204" pitchFamily="18" charset="0"/>
                                </a:rPr>
                                <m:t>2</m:t>
                              </m:r>
                            </m:sup>
                          </m:sSup>
                        </m:den>
                      </m:f>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2</m:t>
                              </m:r>
                              <m:r>
                                <a:rPr lang="en-US" i="1">
                                  <a:latin typeface="Cambria Math" panose="02040503050406030204" pitchFamily="18" charset="0"/>
                                </a:rPr>
                                <m:t>𝑘</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𝑒</m:t>
                              </m:r>
                            </m:sub>
                          </m:sSub>
                        </m:num>
                        <m:den>
                          <m:d>
                            <m:dPr>
                              <m:begChr m:val=""/>
                              <m:ctrlPr>
                                <a:rPr lang="en-US" i="1">
                                  <a:latin typeface="Cambria Math" panose="02040503050406030204" pitchFamily="18" charset="0"/>
                                </a:rPr>
                              </m:ctrlPr>
                            </m:dPr>
                            <m:e>
                              <m:r>
                                <a:rPr lang="en-US" i="1">
                                  <a:latin typeface="Cambria Math" panose="02040503050406030204" pitchFamily="18" charset="0"/>
                                </a:rPr>
                                <m:t>𝑅𝑟</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p</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m:t>
                                  </m:r>
                                </m:e>
                                <m:sub>
                                  <m:r>
                                    <m:rPr>
                                      <m:sty m:val="p"/>
                                    </m:rPr>
                                    <a:rPr lang="en-US">
                                      <a:latin typeface="Cambria Math" panose="02040503050406030204" pitchFamily="18" charset="0"/>
                                    </a:rPr>
                                    <m:t>p</m:t>
                                  </m:r>
                                </m:sub>
                              </m:sSub>
                              <m:sSup>
                                <m:sSupPr>
                                  <m:ctrlPr>
                                    <a:rPr lang="en-US" i="1">
                                      <a:latin typeface="Cambria Math" panose="02040503050406030204" pitchFamily="18" charset="0"/>
                                    </a:rPr>
                                  </m:ctrlPr>
                                </m:sSupPr>
                                <m:e>
                                  <m:r>
                                    <m:rPr>
                                      <m:sty m:val="p"/>
                                    </m:rPr>
                                    <a:rPr lang="en-US">
                                      <a:latin typeface="Cambria Math" panose="02040503050406030204" pitchFamily="18" charset="0"/>
                                    </a:rPr>
                                    <m:t>l</m:t>
                                  </m:r>
                                </m:e>
                                <m:sup>
                                  <m:r>
                                    <a:rPr lang="en-US">
                                      <a:latin typeface="Cambria Math" panose="02040503050406030204" pitchFamily="18" charset="0"/>
                                    </a:rPr>
                                    <m:t>2</m:t>
                                  </m:r>
                                </m:sup>
                              </m:sSup>
                            </m:e>
                          </m:d>
                        </m:den>
                      </m:f>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2</m:t>
                              </m:r>
                              <m:r>
                                <a:rPr lang="en-US" i="1">
                                  <a:latin typeface="Cambria Math" panose="02040503050406030204" pitchFamily="18" charset="0"/>
                                </a:rPr>
                                <m:t>𝑘</m:t>
                              </m:r>
                            </m:e>
                            <m:sub>
                              <m:r>
                                <a:rPr lang="en-US" i="1">
                                  <a:latin typeface="Cambria Math" panose="02040503050406030204" pitchFamily="18" charset="0"/>
                                </a:rPr>
                                <m:t>𝑚</m:t>
                              </m:r>
                            </m:sub>
                          </m:sSub>
                        </m:num>
                        <m:den>
                          <m:d>
                            <m:dPr>
                              <m:begChr m:val=""/>
                              <m:ctrlPr>
                                <a:rPr lang="en-US" i="1">
                                  <a:latin typeface="Cambria Math" panose="02040503050406030204" pitchFamily="18" charset="0"/>
                                </a:rPr>
                              </m:ctrlPr>
                            </m:dPr>
                            <m:e>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p</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m:t>
                                  </m:r>
                                </m:e>
                                <m:sub>
                                  <m:r>
                                    <m:rPr>
                                      <m:sty m:val="p"/>
                                    </m:rPr>
                                    <a:rPr lang="en-US">
                                      <a:latin typeface="Cambria Math" panose="02040503050406030204" pitchFamily="18" charset="0"/>
                                    </a:rPr>
                                    <m:t>p</m:t>
                                  </m:r>
                                </m:sub>
                              </m:sSub>
                              <m:sSup>
                                <m:sSupPr>
                                  <m:ctrlPr>
                                    <a:rPr lang="en-US" i="1">
                                      <a:latin typeface="Cambria Math" panose="02040503050406030204" pitchFamily="18" charset="0"/>
                                    </a:rPr>
                                  </m:ctrlPr>
                                </m:sSupPr>
                                <m:e>
                                  <m:r>
                                    <m:rPr>
                                      <m:sty m:val="p"/>
                                    </m:rPr>
                                    <a:rPr lang="en-US">
                                      <a:latin typeface="Cambria Math" panose="02040503050406030204" pitchFamily="18" charset="0"/>
                                    </a:rPr>
                                    <m:t>l</m:t>
                                  </m:r>
                                </m:e>
                                <m:sup>
                                  <m:r>
                                    <a:rPr lang="en-US">
                                      <a:latin typeface="Cambria Math" panose="02040503050406030204" pitchFamily="18" charset="0"/>
                                    </a:rPr>
                                    <m:t>2</m:t>
                                  </m:r>
                                </m:sup>
                              </m:sSup>
                            </m:e>
                          </m:d>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m:t>
                          </m:r>
                        </m:sub>
                      </m:sSub>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𝑝</m:t>
                              </m:r>
                            </m:sub>
                          </m:sSub>
                          <m:r>
                            <a:rPr lang="en-US" i="1">
                              <a:latin typeface="Cambria Math" panose="02040503050406030204" pitchFamily="18" charset="0"/>
                            </a:rPr>
                            <m:t>𝑔𝑙</m:t>
                          </m:r>
                        </m:num>
                        <m:den>
                          <m:d>
                            <m:dPr>
                              <m:begChr m:val=""/>
                              <m:ctrlPr>
                                <a:rPr lang="en-US" i="1">
                                  <a:latin typeface="Cambria Math" panose="02040503050406030204" pitchFamily="18" charset="0"/>
                                </a:rPr>
                              </m:ctrlPr>
                            </m:dPr>
                            <m:e>
                              <m:r>
                                <a:rPr lang="en-US" i="1">
                                  <a:latin typeface="Cambria Math" panose="02040503050406030204" pitchFamily="18" charset="0"/>
                                </a:rPr>
                                <m:t>𝑅</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p</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M</m:t>
                                  </m:r>
                                </m:e>
                                <m:sub>
                                  <m:r>
                                    <m:rPr>
                                      <m:sty m:val="p"/>
                                    </m:rPr>
                                    <a:rPr lang="en-US">
                                      <a:latin typeface="Cambria Math" panose="02040503050406030204" pitchFamily="18" charset="0"/>
                                    </a:rPr>
                                    <m:t>p</m:t>
                                  </m:r>
                                </m:sub>
                              </m:sSub>
                              <m:sSup>
                                <m:sSupPr>
                                  <m:ctrlPr>
                                    <a:rPr lang="en-US" i="1">
                                      <a:latin typeface="Cambria Math" panose="02040503050406030204" pitchFamily="18" charset="0"/>
                                    </a:rPr>
                                  </m:ctrlPr>
                                </m:sSupPr>
                                <m:e>
                                  <m:r>
                                    <m:rPr>
                                      <m:sty m:val="p"/>
                                    </m:rPr>
                                    <a:rPr lang="en-US">
                                      <a:latin typeface="Cambria Math" panose="02040503050406030204" pitchFamily="18" charset="0"/>
                                    </a:rPr>
                                    <m:t>l</m:t>
                                  </m:r>
                                </m:e>
                                <m:sup>
                                  <m:r>
                                    <a:rPr lang="en-US">
                                      <a:latin typeface="Cambria Math" panose="02040503050406030204" pitchFamily="18" charset="0"/>
                                    </a:rPr>
                                    <m:t>2</m:t>
                                  </m:r>
                                </m:sup>
                              </m:sSup>
                            </m:e>
                          </m:d>
                        </m:den>
                      </m:f>
                      <m:r>
                        <a:rPr lang="en-US" i="1">
                          <a:latin typeface="Cambria Math" panose="02040503050406030204" pitchFamily="18" charset="0"/>
                        </a:rPr>
                        <m:t>𝜙</m:t>
                      </m:r>
                    </m:oMath>
                  </m:oMathPara>
                </a14:m>
                <a:endParaRPr lang="en-US"/>
              </a:p>
            </p:txBody>
          </p:sp>
        </mc:Choice>
        <mc:Fallback>
          <p:sp>
            <p:nvSpPr>
              <p:cNvPr id="12" name="Rectangle 11"/>
              <p:cNvSpPr>
                <a:spLocks noRot="1" noChangeAspect="1" noMove="1" noResize="1" noEditPoints="1" noAdjustHandles="1" noChangeArrowheads="1" noChangeShapeType="1" noTextEdit="1"/>
              </p:cNvSpPr>
              <p:nvPr/>
            </p:nvSpPr>
            <p:spPr>
              <a:xfrm>
                <a:off x="1610016" y="1933647"/>
                <a:ext cx="6138000" cy="586314"/>
              </a:xfrm>
              <a:prstGeom prst="rect">
                <a:avLst/>
              </a:prstGeom>
              <a:blipFill rotWithShape="0">
                <a:blip r:embed="rId2"/>
                <a:stretch>
                  <a:fillRect t="-35417" r="-993" b="-1208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p:cNvSpPr/>
              <p:nvPr/>
            </p:nvSpPr>
            <p:spPr>
              <a:xfrm>
                <a:off x="1210392" y="2992893"/>
                <a:ext cx="6937248" cy="71731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en-US">
                              <a:latin typeface="Cambria Math" panose="02040503050406030204" pitchFamily="18" charset="0"/>
                            </a:rPr>
                          </m:ctrlPr>
                        </m:accPr>
                        <m:e>
                          <m:r>
                            <m:rPr>
                              <m:sty m:val="p"/>
                            </m:rPr>
                            <a:rPr lang="en-US">
                              <a:latin typeface="Cambria Math" panose="02040503050406030204" pitchFamily="18" charset="0"/>
                            </a:rPr>
                            <m:t>x</m:t>
                          </m:r>
                        </m:e>
                      </m:acc>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2</m:t>
                              </m:r>
                              <m:r>
                                <a:rPr lang="en-US" i="1">
                                  <a:latin typeface="Cambria Math" panose="02040503050406030204" pitchFamily="18" charset="0"/>
                                </a:rPr>
                                <m:t>𝑘</m:t>
                              </m:r>
                            </m:e>
                            <m:sub>
                              <m:r>
                                <a:rPr lang="en-US" i="1">
                                  <a:latin typeface="Cambria Math" panose="02040503050406030204" pitchFamily="18" charset="0"/>
                                </a:rPr>
                                <m:t>𝑚</m:t>
                              </m:r>
                            </m:sub>
                          </m:sSub>
                        </m:num>
                        <m:den>
                          <m:r>
                            <a:rPr lang="en-US" i="1">
                              <a:latin typeface="Cambria Math" panose="02040503050406030204" pitchFamily="18" charset="0"/>
                            </a:rPr>
                            <m:t>𝑅𝑟</m:t>
                          </m:r>
                          <m:d>
                            <m:dPr>
                              <m:ctrlPr>
                                <a:rPr lang="en-US" i="1">
                                  <a:latin typeface="Cambria Math" panose="02040503050406030204" pitchFamily="18" charset="0"/>
                                </a:rPr>
                              </m:ctrlPr>
                            </m:dPr>
                            <m:e>
                              <m:r>
                                <a:rPr lang="en-US">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𝑤</m:t>
                                  </m:r>
                                </m:sub>
                              </m:sSub>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𝑤</m:t>
                                      </m:r>
                                    </m:sub>
                                  </m:sSub>
                                </m:num>
                                <m:den>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a:latin typeface="Cambria Math" panose="02040503050406030204" pitchFamily="18" charset="0"/>
                                        </a:rPr>
                                        <m:t>2</m:t>
                                      </m:r>
                                    </m:sup>
                                  </m:sSup>
                                </m:den>
                              </m:f>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𝑝</m:t>
                                  </m:r>
                                </m:sub>
                              </m:sSub>
                            </m:e>
                          </m:d>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m:t>
                          </m:r>
                        </m:sub>
                      </m:sSub>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2</m:t>
                              </m:r>
                              <m:r>
                                <a:rPr lang="en-US" i="1">
                                  <a:latin typeface="Cambria Math" panose="02040503050406030204" pitchFamily="18" charset="0"/>
                                </a:rPr>
                                <m:t>𝑘</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𝑒</m:t>
                              </m:r>
                            </m:sub>
                          </m:sSub>
                        </m:num>
                        <m:den>
                          <m:r>
                            <a:rPr lang="en-US" i="1">
                              <a:latin typeface="Cambria Math" panose="02040503050406030204" pitchFamily="18" charset="0"/>
                            </a:rPr>
                            <m:t>𝑅</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a:latin typeface="Cambria Math" panose="02040503050406030204" pitchFamily="18" charset="0"/>
                                </a:rPr>
                                <m:t>2</m:t>
                              </m:r>
                            </m:sup>
                          </m:sSup>
                          <m:d>
                            <m:dPr>
                              <m:ctrlPr>
                                <a:rPr lang="en-US" i="1">
                                  <a:latin typeface="Cambria Math" panose="02040503050406030204" pitchFamily="18" charset="0"/>
                                </a:rPr>
                              </m:ctrlPr>
                            </m:dPr>
                            <m:e>
                              <m:r>
                                <a:rPr lang="en-US">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𝑤</m:t>
                                  </m:r>
                                </m:sub>
                              </m:sSub>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𝑤</m:t>
                                      </m:r>
                                    </m:sub>
                                  </m:sSub>
                                </m:num>
                                <m:den>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a:latin typeface="Cambria Math" panose="02040503050406030204" pitchFamily="18" charset="0"/>
                                        </a:rPr>
                                        <m:t>2</m:t>
                                      </m:r>
                                    </m:sup>
                                  </m:sSup>
                                </m:den>
                              </m:f>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𝑝</m:t>
                                  </m:r>
                                </m:sub>
                              </m:sSub>
                            </m:e>
                          </m:d>
                        </m:den>
                      </m:f>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𝑝</m:t>
                              </m:r>
                            </m:sub>
                          </m:sSub>
                          <m:r>
                            <a:rPr lang="en-US" i="1">
                              <a:latin typeface="Cambria Math" panose="02040503050406030204" pitchFamily="18" charset="0"/>
                            </a:rPr>
                            <m:t>𝑙</m:t>
                          </m:r>
                        </m:num>
                        <m:den>
                          <m:d>
                            <m:dPr>
                              <m:ctrlPr>
                                <a:rPr lang="en-US" i="1">
                                  <a:latin typeface="Cambria Math" panose="02040503050406030204" pitchFamily="18" charset="0"/>
                                </a:rPr>
                              </m:ctrlPr>
                            </m:dPr>
                            <m:e>
                              <m:r>
                                <a:rPr lang="en-US">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𝑤</m:t>
                                  </m:r>
                                </m:sub>
                              </m:sSub>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𝑤</m:t>
                                      </m:r>
                                    </m:sub>
                                  </m:sSub>
                                </m:num>
                                <m:den>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a:latin typeface="Cambria Math" panose="02040503050406030204" pitchFamily="18" charset="0"/>
                                        </a:rPr>
                                        <m:t>2</m:t>
                                      </m:r>
                                    </m:sup>
                                  </m:sSup>
                                </m:den>
                              </m:f>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𝑝</m:t>
                                  </m:r>
                                </m:sub>
                              </m:sSub>
                            </m:e>
                          </m:d>
                        </m:den>
                      </m:f>
                      <m:acc>
                        <m:accPr>
                          <m:chr m:val="̈"/>
                          <m:ctrlPr>
                            <a:rPr lang="en-US" i="1">
                              <a:latin typeface="Cambria Math" panose="02040503050406030204" pitchFamily="18" charset="0"/>
                            </a:rPr>
                          </m:ctrlPr>
                        </m:accPr>
                        <m:e>
                          <m:r>
                            <a:rPr lang="en-US" i="1">
                              <a:latin typeface="Cambria Math" panose="02040503050406030204" pitchFamily="18" charset="0"/>
                            </a:rPr>
                            <m:t>𝜙</m:t>
                          </m:r>
                        </m:e>
                      </m:acc>
                    </m:oMath>
                  </m:oMathPara>
                </a14:m>
                <a:endParaRPr lang="en-US"/>
              </a:p>
            </p:txBody>
          </p:sp>
        </mc:Choice>
        <mc:Fallback>
          <p:sp>
            <p:nvSpPr>
              <p:cNvPr id="13" name="Rectangle 12"/>
              <p:cNvSpPr>
                <a:spLocks noRot="1" noChangeAspect="1" noMove="1" noResize="1" noEditPoints="1" noAdjustHandles="1" noChangeArrowheads="1" noChangeShapeType="1" noTextEdit="1"/>
              </p:cNvSpPr>
              <p:nvPr/>
            </p:nvSpPr>
            <p:spPr>
              <a:xfrm>
                <a:off x="1210392" y="2992893"/>
                <a:ext cx="6937248" cy="717312"/>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42475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29"/>
        <p:cNvGrpSpPr/>
        <p:nvPr/>
      </p:nvGrpSpPr>
      <p:grpSpPr>
        <a:xfrm>
          <a:off x="0" y="0"/>
          <a:ext cx="0" cy="0"/>
          <a:chOff x="0" y="0"/>
          <a:chExt cx="0" cy="0"/>
        </a:xfrm>
      </p:grpSpPr>
      <p:grpSp>
        <p:nvGrpSpPr>
          <p:cNvPr id="4630" name="Google Shape;4630;p65"/>
          <p:cNvGrpSpPr/>
          <p:nvPr/>
        </p:nvGrpSpPr>
        <p:grpSpPr>
          <a:xfrm>
            <a:off x="1922101" y="1889718"/>
            <a:ext cx="1472235" cy="1506863"/>
            <a:chOff x="4153392" y="1471781"/>
            <a:chExt cx="931441" cy="953409"/>
          </a:xfrm>
        </p:grpSpPr>
        <p:sp>
          <p:nvSpPr>
            <p:cNvPr id="4631" name="Google Shape;4631;p65"/>
            <p:cNvSpPr/>
            <p:nvPr/>
          </p:nvSpPr>
          <p:spPr>
            <a:xfrm>
              <a:off x="4153392" y="147178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5"/>
            <p:cNvSpPr/>
            <p:nvPr/>
          </p:nvSpPr>
          <p:spPr>
            <a:xfrm>
              <a:off x="4693972" y="2198949"/>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5"/>
            <p:cNvSpPr/>
            <p:nvPr/>
          </p:nvSpPr>
          <p:spPr>
            <a:xfrm>
              <a:off x="4963286" y="1920233"/>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4" name="Google Shape;4634;p65"/>
          <p:cNvSpPr/>
          <p:nvPr/>
        </p:nvSpPr>
        <p:spPr>
          <a:xfrm>
            <a:off x="1920225" y="1981321"/>
            <a:ext cx="1377991" cy="1378377"/>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5"/>
          <p:cNvSpPr txBox="1">
            <a:spLocks noGrp="1"/>
          </p:cNvSpPr>
          <p:nvPr>
            <p:ph type="title"/>
          </p:nvPr>
        </p:nvSpPr>
        <p:spPr>
          <a:xfrm>
            <a:off x="3394325" y="1621850"/>
            <a:ext cx="3550500" cy="123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Simulation </a:t>
            </a:r>
            <a:endParaRPr dirty="0"/>
          </a:p>
        </p:txBody>
      </p:sp>
      <p:sp>
        <p:nvSpPr>
          <p:cNvPr id="4637" name="Google Shape;4637;p65"/>
          <p:cNvSpPr txBox="1">
            <a:spLocks noGrp="1"/>
          </p:cNvSpPr>
          <p:nvPr>
            <p:ph type="title" idx="2"/>
          </p:nvPr>
        </p:nvSpPr>
        <p:spPr>
          <a:xfrm>
            <a:off x="1886675" y="2408150"/>
            <a:ext cx="1404900" cy="52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p>
        </p:txBody>
      </p:sp>
      <p:sp>
        <p:nvSpPr>
          <p:cNvPr id="2" name="Slide Number Placeholder 1">
            <a:extLst>
              <a:ext uri="{FF2B5EF4-FFF2-40B4-BE49-F238E27FC236}">
                <a16:creationId xmlns:a16="http://schemas.microsoft.com/office/drawing/2014/main" xmlns="" id="{EE5C46E1-7B50-4375-A572-9E9F5AC439ED}"/>
              </a:ext>
            </a:extLst>
          </p:cNvPr>
          <p:cNvSpPr>
            <a:spLocks noGrp="1"/>
          </p:cNvSpPr>
          <p:nvPr>
            <p:ph type="sldNum" sz="quarter" idx="10"/>
          </p:nvPr>
        </p:nvSpPr>
        <p:spPr/>
        <p:txBody>
          <a:bodyPr/>
          <a:lstStyle/>
          <a:p>
            <a:fld id="{ADDC61A9-B0FA-4DD1-90CD-A8253268B4CD}"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27"/>
        <p:cNvGrpSpPr/>
        <p:nvPr/>
      </p:nvGrpSpPr>
      <p:grpSpPr>
        <a:xfrm>
          <a:off x="0" y="0"/>
          <a:ext cx="0" cy="0"/>
          <a:chOff x="0" y="0"/>
          <a:chExt cx="0" cy="0"/>
        </a:xfrm>
      </p:grpSpPr>
      <p:sp>
        <p:nvSpPr>
          <p:cNvPr id="4" name="TextBox 3"/>
          <p:cNvSpPr txBox="1"/>
          <p:nvPr/>
        </p:nvSpPr>
        <p:spPr>
          <a:xfrm>
            <a:off x="0" y="349250"/>
            <a:ext cx="7077456" cy="553998"/>
          </a:xfrm>
          <a:prstGeom prst="rect">
            <a:avLst/>
          </a:prstGeom>
          <a:noFill/>
        </p:spPr>
        <p:txBody>
          <a:bodyPr wrap="square" rtlCol="0">
            <a:spAutoFit/>
          </a:bodyPr>
          <a:lstStyle/>
          <a:p>
            <a:pPr algn="ctr"/>
            <a:r>
              <a:rPr lang="en-US" sz="3000" smtClean="0">
                <a:solidFill>
                  <a:schemeClr val="tx2">
                    <a:lumMod val="75000"/>
                  </a:schemeClr>
                </a:solidFill>
              </a:rPr>
              <a:t>DECLARE PARAMETER IN MATLAB</a:t>
            </a:r>
            <a:endParaRPr lang="en-US" sz="3000" dirty="0">
              <a:solidFill>
                <a:schemeClr val="tx2">
                  <a:lumMod val="75000"/>
                </a:schemeClr>
              </a:solidFill>
            </a:endParaRPr>
          </a:p>
        </p:txBody>
      </p:sp>
      <p:sp>
        <p:nvSpPr>
          <p:cNvPr id="2" name="Slide Number Placeholder 1">
            <a:extLst>
              <a:ext uri="{FF2B5EF4-FFF2-40B4-BE49-F238E27FC236}">
                <a16:creationId xmlns:a16="http://schemas.microsoft.com/office/drawing/2014/main" xmlns="" id="{428A2A96-267C-4CA5-A6C5-3FDB3D2E1130}"/>
              </a:ext>
            </a:extLst>
          </p:cNvPr>
          <p:cNvSpPr>
            <a:spLocks noGrp="1"/>
          </p:cNvSpPr>
          <p:nvPr>
            <p:ph type="sldNum" sz="quarter" idx="10"/>
          </p:nvPr>
        </p:nvSpPr>
        <p:spPr/>
        <p:txBody>
          <a:bodyPr/>
          <a:lstStyle/>
          <a:p>
            <a:fld id="{ADDC61A9-B0FA-4DD1-90CD-A8253268B4CD}" type="slidenum">
              <a:rPr lang="en-US" smtClean="0"/>
              <a:t>14</a:t>
            </a:fld>
            <a:endParaRPr lang="en-US"/>
          </a:p>
        </p:txBody>
      </p:sp>
      <p:pic>
        <p:nvPicPr>
          <p:cNvPr id="9" name="Picture 8"/>
          <p:cNvPicPr/>
          <p:nvPr/>
        </p:nvPicPr>
        <p:blipFill>
          <a:blip r:embed="rId3"/>
          <a:stretch>
            <a:fillRect/>
          </a:stretch>
        </p:blipFill>
        <p:spPr>
          <a:xfrm>
            <a:off x="725424" y="1116012"/>
            <a:ext cx="7461504" cy="3492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27"/>
        <p:cNvGrpSpPr/>
        <p:nvPr/>
      </p:nvGrpSpPr>
      <p:grpSpPr>
        <a:xfrm>
          <a:off x="0" y="0"/>
          <a:ext cx="0" cy="0"/>
          <a:chOff x="0" y="0"/>
          <a:chExt cx="0" cy="0"/>
        </a:xfrm>
      </p:grpSpPr>
      <p:sp>
        <p:nvSpPr>
          <p:cNvPr id="4" name="TextBox 3"/>
          <p:cNvSpPr txBox="1"/>
          <p:nvPr/>
        </p:nvSpPr>
        <p:spPr>
          <a:xfrm>
            <a:off x="0" y="349250"/>
            <a:ext cx="5969635" cy="553085"/>
          </a:xfrm>
          <a:prstGeom prst="rect">
            <a:avLst/>
          </a:prstGeom>
          <a:noFill/>
        </p:spPr>
        <p:txBody>
          <a:bodyPr wrap="square" rtlCol="0">
            <a:spAutoFit/>
          </a:bodyPr>
          <a:lstStyle/>
          <a:p>
            <a:pPr algn="ctr"/>
            <a:r>
              <a:rPr lang="en-US" sz="3000" smtClean="0">
                <a:solidFill>
                  <a:schemeClr val="tx2">
                    <a:lumMod val="75000"/>
                  </a:schemeClr>
                </a:solidFill>
              </a:rPr>
              <a:t>MODEL IN MATLAB/SIMULINK</a:t>
            </a:r>
            <a:endParaRPr lang="en-US" sz="3000" dirty="0">
              <a:solidFill>
                <a:schemeClr val="tx2">
                  <a:lumMod val="75000"/>
                </a:schemeClr>
              </a:solidFill>
            </a:endParaRPr>
          </a:p>
        </p:txBody>
      </p:sp>
      <p:sp>
        <p:nvSpPr>
          <p:cNvPr id="8" name="TextBox 3"/>
          <p:cNvSpPr txBox="1"/>
          <p:nvPr/>
        </p:nvSpPr>
        <p:spPr>
          <a:xfrm>
            <a:off x="963295" y="4516120"/>
            <a:ext cx="7105015" cy="337185"/>
          </a:xfrm>
          <a:prstGeom prst="rect">
            <a:avLst/>
          </a:prstGeom>
          <a:noFill/>
        </p:spPr>
        <p:txBody>
          <a:bodyPr wrap="square" rtlCol="0">
            <a:spAutoFit/>
          </a:bodyPr>
          <a:lstStyle/>
          <a:p>
            <a:pPr algn="ctr"/>
            <a:r>
              <a:rPr lang="en-US" sz="1600" i="1" dirty="0"/>
              <a:t>Model of Self balancing robot based on state-space equation</a:t>
            </a:r>
          </a:p>
        </p:txBody>
      </p:sp>
      <p:pic>
        <p:nvPicPr>
          <p:cNvPr id="100" name="Picture 99"/>
          <p:cNvPicPr/>
          <p:nvPr/>
        </p:nvPicPr>
        <p:blipFill>
          <a:blip r:embed="rId3"/>
          <a:stretch>
            <a:fillRect/>
          </a:stretch>
        </p:blipFill>
        <p:spPr>
          <a:xfrm>
            <a:off x="1294765" y="836295"/>
            <a:ext cx="6306185" cy="585470"/>
          </a:xfrm>
          <a:prstGeom prst="rect">
            <a:avLst/>
          </a:prstGeom>
          <a:noFill/>
          <a:ln w="9525">
            <a:noFill/>
          </a:ln>
        </p:spPr>
      </p:pic>
      <p:pic>
        <p:nvPicPr>
          <p:cNvPr id="101" name="Picture 100"/>
          <p:cNvPicPr/>
          <p:nvPr/>
        </p:nvPicPr>
        <p:blipFill>
          <a:blip r:embed="rId4"/>
          <a:stretch>
            <a:fillRect/>
          </a:stretch>
        </p:blipFill>
        <p:spPr>
          <a:xfrm>
            <a:off x="1294765" y="1422400"/>
            <a:ext cx="6306185" cy="625475"/>
          </a:xfrm>
          <a:prstGeom prst="rect">
            <a:avLst/>
          </a:prstGeom>
          <a:noFill/>
          <a:ln w="9525">
            <a:noFill/>
          </a:ln>
        </p:spPr>
      </p:pic>
      <p:sp>
        <p:nvSpPr>
          <p:cNvPr id="2" name="Slide Number Placeholder 1">
            <a:extLst>
              <a:ext uri="{FF2B5EF4-FFF2-40B4-BE49-F238E27FC236}">
                <a16:creationId xmlns:a16="http://schemas.microsoft.com/office/drawing/2014/main" xmlns="" id="{428A2A96-267C-4CA5-A6C5-3FDB3D2E1130}"/>
              </a:ext>
            </a:extLst>
          </p:cNvPr>
          <p:cNvSpPr>
            <a:spLocks noGrp="1"/>
          </p:cNvSpPr>
          <p:nvPr>
            <p:ph type="sldNum" sz="quarter" idx="10"/>
          </p:nvPr>
        </p:nvSpPr>
        <p:spPr/>
        <p:txBody>
          <a:bodyPr/>
          <a:lstStyle/>
          <a:p>
            <a:fld id="{ADDC61A9-B0FA-4DD1-90CD-A8253268B4CD}" type="slidenum">
              <a:rPr lang="en-US" smtClean="0"/>
              <a:t>15</a:t>
            </a:fld>
            <a:endParaRPr lang="en-US"/>
          </a:p>
        </p:txBody>
      </p:sp>
      <p:pic>
        <p:nvPicPr>
          <p:cNvPr id="3" name="Picture 2"/>
          <p:cNvPicPr>
            <a:picLocks noChangeAspect="1"/>
          </p:cNvPicPr>
          <p:nvPr/>
        </p:nvPicPr>
        <p:blipFill rotWithShape="1">
          <a:blip r:embed="rId5"/>
          <a:srcRect l="14631" r="14287"/>
          <a:stretch/>
        </p:blipFill>
        <p:spPr>
          <a:xfrm>
            <a:off x="896112" y="2131123"/>
            <a:ext cx="6541008" cy="2431193"/>
          </a:xfrm>
          <a:prstGeom prst="rect">
            <a:avLst/>
          </a:prstGeom>
        </p:spPr>
      </p:pic>
    </p:spTree>
    <p:extLst>
      <p:ext uri="{BB962C8B-B14F-4D97-AF65-F5344CB8AC3E}">
        <p14:creationId xmlns:p14="http://schemas.microsoft.com/office/powerpoint/2010/main" val="3306633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27"/>
        <p:cNvGrpSpPr/>
        <p:nvPr/>
      </p:nvGrpSpPr>
      <p:grpSpPr>
        <a:xfrm>
          <a:off x="0" y="0"/>
          <a:ext cx="0" cy="0"/>
          <a:chOff x="0" y="0"/>
          <a:chExt cx="0" cy="0"/>
        </a:xfrm>
      </p:grpSpPr>
      <p:sp>
        <p:nvSpPr>
          <p:cNvPr id="2" name="TextBox 1"/>
          <p:cNvSpPr txBox="1"/>
          <p:nvPr/>
        </p:nvSpPr>
        <p:spPr>
          <a:xfrm>
            <a:off x="737420" y="342409"/>
            <a:ext cx="1012722" cy="553998"/>
          </a:xfrm>
          <a:prstGeom prst="rect">
            <a:avLst/>
          </a:prstGeom>
          <a:noFill/>
        </p:spPr>
        <p:txBody>
          <a:bodyPr wrap="square" rtlCol="0">
            <a:spAutoFit/>
          </a:bodyPr>
          <a:lstStyle/>
          <a:p>
            <a:pPr algn="ctr"/>
            <a:r>
              <a:rPr lang="en-US" sz="3000" dirty="0">
                <a:solidFill>
                  <a:schemeClr val="tx2">
                    <a:lumMod val="75000"/>
                  </a:schemeClr>
                </a:solidFill>
              </a:rPr>
              <a:t>PID </a:t>
            </a:r>
          </a:p>
        </p:txBody>
      </p:sp>
      <p:pic>
        <p:nvPicPr>
          <p:cNvPr id="3" name="Picture 2"/>
          <p:cNvPicPr/>
          <p:nvPr/>
        </p:nvPicPr>
        <p:blipFill>
          <a:blip r:embed="rId3"/>
          <a:stretch>
            <a:fillRect/>
          </a:stretch>
        </p:blipFill>
        <p:spPr>
          <a:xfrm>
            <a:off x="1750060" y="1234440"/>
            <a:ext cx="5796788" cy="3038475"/>
          </a:xfrm>
          <a:prstGeom prst="rect">
            <a:avLst/>
          </a:prstGeom>
        </p:spPr>
      </p:pic>
      <p:sp>
        <p:nvSpPr>
          <p:cNvPr id="4" name="Rectangle 3"/>
          <p:cNvSpPr/>
          <p:nvPr/>
        </p:nvSpPr>
        <p:spPr>
          <a:xfrm>
            <a:off x="211020" y="4876969"/>
            <a:ext cx="1297150" cy="215444"/>
          </a:xfrm>
          <a:prstGeom prst="rect">
            <a:avLst/>
          </a:prstGeom>
        </p:spPr>
        <p:txBody>
          <a:bodyPr wrap="none">
            <a:spAutoFit/>
          </a:bodyPr>
          <a:lstStyle/>
          <a:p>
            <a:r>
              <a:rPr lang="en-US" sz="800" dirty="0"/>
              <a:t>https://mesidas.com/pid/</a:t>
            </a:r>
          </a:p>
        </p:txBody>
      </p:sp>
      <p:sp>
        <p:nvSpPr>
          <p:cNvPr id="5" name="Slide Number Placeholder 4">
            <a:extLst>
              <a:ext uri="{FF2B5EF4-FFF2-40B4-BE49-F238E27FC236}">
                <a16:creationId xmlns:a16="http://schemas.microsoft.com/office/drawing/2014/main" xmlns="" id="{BFF49AE1-3203-4297-97D2-325D2EAF38C3}"/>
              </a:ext>
            </a:extLst>
          </p:cNvPr>
          <p:cNvSpPr>
            <a:spLocks noGrp="1"/>
          </p:cNvSpPr>
          <p:nvPr>
            <p:ph type="sldNum" sz="quarter" idx="10"/>
          </p:nvPr>
        </p:nvSpPr>
        <p:spPr/>
        <p:txBody>
          <a:bodyPr/>
          <a:lstStyle/>
          <a:p>
            <a:fld id="{ADDC61A9-B0FA-4DD1-90CD-A8253268B4CD}"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27"/>
        <p:cNvGrpSpPr/>
        <p:nvPr/>
      </p:nvGrpSpPr>
      <p:grpSpPr>
        <a:xfrm>
          <a:off x="0" y="0"/>
          <a:ext cx="0" cy="0"/>
          <a:chOff x="0" y="0"/>
          <a:chExt cx="0" cy="0"/>
        </a:xfrm>
      </p:grpSpPr>
      <p:pic>
        <p:nvPicPr>
          <p:cNvPr id="3" name="Picture 2"/>
          <p:cNvPicPr/>
          <p:nvPr/>
        </p:nvPicPr>
        <p:blipFill rotWithShape="1">
          <a:blip r:embed="rId3"/>
          <a:srcRect t="32605"/>
          <a:stretch>
            <a:fillRect/>
          </a:stretch>
        </p:blipFill>
        <p:spPr>
          <a:xfrm>
            <a:off x="1722617" y="898861"/>
            <a:ext cx="5928452" cy="3372466"/>
          </a:xfrm>
          <a:prstGeom prst="rect">
            <a:avLst/>
          </a:prstGeom>
          <a:noFill/>
          <a:ln>
            <a:noFill/>
          </a:ln>
        </p:spPr>
      </p:pic>
      <p:sp>
        <p:nvSpPr>
          <p:cNvPr id="2" name="TextBox 1"/>
          <p:cNvSpPr txBox="1"/>
          <p:nvPr/>
        </p:nvSpPr>
        <p:spPr>
          <a:xfrm>
            <a:off x="1589682" y="4271327"/>
            <a:ext cx="6194322" cy="337185"/>
          </a:xfrm>
          <a:prstGeom prst="rect">
            <a:avLst/>
          </a:prstGeom>
          <a:noFill/>
        </p:spPr>
        <p:txBody>
          <a:bodyPr wrap="square" rtlCol="0">
            <a:spAutoFit/>
          </a:bodyPr>
          <a:lstStyle/>
          <a:p>
            <a:pPr algn="ctr"/>
            <a:r>
              <a:rPr lang="en-US" sz="1600" i="1" dirty="0"/>
              <a:t>PID parameters</a:t>
            </a:r>
          </a:p>
        </p:txBody>
      </p:sp>
      <p:sp>
        <p:nvSpPr>
          <p:cNvPr id="4" name="Slide Number Placeholder 3">
            <a:extLst>
              <a:ext uri="{FF2B5EF4-FFF2-40B4-BE49-F238E27FC236}">
                <a16:creationId xmlns:a16="http://schemas.microsoft.com/office/drawing/2014/main" xmlns="" id="{3635A462-BF14-4697-AE40-22672B68F0E7}"/>
              </a:ext>
            </a:extLst>
          </p:cNvPr>
          <p:cNvSpPr>
            <a:spLocks noGrp="1"/>
          </p:cNvSpPr>
          <p:nvPr>
            <p:ph type="sldNum" sz="quarter" idx="10"/>
          </p:nvPr>
        </p:nvSpPr>
        <p:spPr/>
        <p:txBody>
          <a:bodyPr/>
          <a:lstStyle/>
          <a:p>
            <a:fld id="{ADDC61A9-B0FA-4DD1-90CD-A8253268B4CD}"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27"/>
        <p:cNvGrpSpPr/>
        <p:nvPr/>
      </p:nvGrpSpPr>
      <p:grpSpPr>
        <a:xfrm>
          <a:off x="0" y="0"/>
          <a:ext cx="0" cy="0"/>
          <a:chOff x="0" y="0"/>
          <a:chExt cx="0" cy="0"/>
        </a:xfrm>
      </p:grpSpPr>
      <p:sp>
        <p:nvSpPr>
          <p:cNvPr id="4" name="TextBox 3"/>
          <p:cNvSpPr txBox="1"/>
          <p:nvPr/>
        </p:nvSpPr>
        <p:spPr>
          <a:xfrm>
            <a:off x="0" y="344170"/>
            <a:ext cx="5969635" cy="553085"/>
          </a:xfrm>
          <a:prstGeom prst="rect">
            <a:avLst/>
          </a:prstGeom>
          <a:noFill/>
        </p:spPr>
        <p:txBody>
          <a:bodyPr wrap="square" rtlCol="0">
            <a:spAutoFit/>
          </a:bodyPr>
          <a:lstStyle/>
          <a:p>
            <a:pPr algn="ctr"/>
            <a:r>
              <a:rPr lang="en-US" sz="3000" smtClean="0">
                <a:solidFill>
                  <a:schemeClr val="tx2">
                    <a:lumMod val="75000"/>
                  </a:schemeClr>
                </a:solidFill>
              </a:rPr>
              <a:t>MODEL IN MATLAB/SIMULINK</a:t>
            </a:r>
            <a:endParaRPr lang="en-US" sz="3000" dirty="0">
              <a:solidFill>
                <a:schemeClr val="tx2">
                  <a:lumMod val="75000"/>
                </a:schemeClr>
              </a:solidFill>
            </a:endParaRPr>
          </a:p>
        </p:txBody>
      </p:sp>
      <p:sp>
        <p:nvSpPr>
          <p:cNvPr id="3" name="TextBox 3"/>
          <p:cNvSpPr txBox="1"/>
          <p:nvPr/>
        </p:nvSpPr>
        <p:spPr>
          <a:xfrm>
            <a:off x="2519417" y="4271327"/>
            <a:ext cx="4129548" cy="337185"/>
          </a:xfrm>
          <a:prstGeom prst="rect">
            <a:avLst/>
          </a:prstGeom>
          <a:noFill/>
        </p:spPr>
        <p:txBody>
          <a:bodyPr wrap="square" rtlCol="0">
            <a:spAutoFit/>
          </a:bodyPr>
          <a:lstStyle/>
          <a:p>
            <a:pPr algn="ctr"/>
            <a:r>
              <a:rPr lang="en-US" sz="1600" i="1" dirty="0"/>
              <a:t>Model of the system</a:t>
            </a:r>
          </a:p>
        </p:txBody>
      </p:sp>
      <p:sp>
        <p:nvSpPr>
          <p:cNvPr id="5" name="Slide Number Placeholder 4">
            <a:extLst>
              <a:ext uri="{FF2B5EF4-FFF2-40B4-BE49-F238E27FC236}">
                <a16:creationId xmlns:a16="http://schemas.microsoft.com/office/drawing/2014/main" xmlns="" id="{00B80A04-98B8-4DD6-BE59-AF5A6BD97582}"/>
              </a:ext>
            </a:extLst>
          </p:cNvPr>
          <p:cNvSpPr>
            <a:spLocks noGrp="1"/>
          </p:cNvSpPr>
          <p:nvPr>
            <p:ph type="sldNum" sz="quarter" idx="10"/>
          </p:nvPr>
        </p:nvSpPr>
        <p:spPr/>
        <p:txBody>
          <a:bodyPr/>
          <a:lstStyle/>
          <a:p>
            <a:fld id="{ADDC61A9-B0FA-4DD1-90CD-A8253268B4CD}" type="slidenum">
              <a:rPr lang="en-US" smtClean="0"/>
              <a:t>18</a:t>
            </a:fld>
            <a:endParaRPr lang="en-US"/>
          </a:p>
        </p:txBody>
      </p:sp>
      <p:pic>
        <p:nvPicPr>
          <p:cNvPr id="6" name="Picture 5"/>
          <p:cNvPicPr>
            <a:picLocks noChangeAspect="1"/>
          </p:cNvPicPr>
          <p:nvPr/>
        </p:nvPicPr>
        <p:blipFill>
          <a:blip r:embed="rId3"/>
          <a:stretch>
            <a:fillRect/>
          </a:stretch>
        </p:blipFill>
        <p:spPr>
          <a:xfrm>
            <a:off x="457199" y="853432"/>
            <a:ext cx="7992425" cy="3365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27"/>
        <p:cNvGrpSpPr/>
        <p:nvPr/>
      </p:nvGrpSpPr>
      <p:grpSpPr>
        <a:xfrm>
          <a:off x="0" y="0"/>
          <a:ext cx="0" cy="0"/>
          <a:chOff x="0" y="0"/>
          <a:chExt cx="0" cy="0"/>
        </a:xfrm>
      </p:grpSpPr>
      <p:sp>
        <p:nvSpPr>
          <p:cNvPr id="6" name="TextBox 5"/>
          <p:cNvSpPr txBox="1"/>
          <p:nvPr/>
        </p:nvSpPr>
        <p:spPr>
          <a:xfrm>
            <a:off x="3124495" y="227624"/>
            <a:ext cx="5535562" cy="553998"/>
          </a:xfrm>
          <a:prstGeom prst="rect">
            <a:avLst/>
          </a:prstGeom>
          <a:noFill/>
        </p:spPr>
        <p:txBody>
          <a:bodyPr wrap="square" rtlCol="0">
            <a:spAutoFit/>
          </a:bodyPr>
          <a:lstStyle/>
          <a:p>
            <a:r>
              <a:rPr lang="en-US" sz="3000" dirty="0">
                <a:solidFill>
                  <a:schemeClr val="accent2">
                    <a:lumMod val="25000"/>
                  </a:schemeClr>
                </a:solidFill>
              </a:rPr>
              <a:t>Tilt angle graph </a:t>
            </a:r>
          </a:p>
        </p:txBody>
      </p:sp>
      <p:sp>
        <p:nvSpPr>
          <p:cNvPr id="3" name="Slide Number Placeholder 2">
            <a:extLst>
              <a:ext uri="{FF2B5EF4-FFF2-40B4-BE49-F238E27FC236}">
                <a16:creationId xmlns:a16="http://schemas.microsoft.com/office/drawing/2014/main" xmlns="" id="{84813A31-E24F-4C9E-BEC8-95B000D85F64}"/>
              </a:ext>
            </a:extLst>
          </p:cNvPr>
          <p:cNvSpPr>
            <a:spLocks noGrp="1"/>
          </p:cNvSpPr>
          <p:nvPr>
            <p:ph type="sldNum" sz="quarter" idx="10"/>
          </p:nvPr>
        </p:nvSpPr>
        <p:spPr/>
        <p:txBody>
          <a:bodyPr/>
          <a:lstStyle/>
          <a:p>
            <a:fld id="{ADDC61A9-B0FA-4DD1-90CD-A8253268B4CD}" type="slidenum">
              <a:rPr lang="en-US" smtClean="0"/>
              <a:t>19</a:t>
            </a:fld>
            <a:endParaRPr lang="en-US"/>
          </a:p>
        </p:txBody>
      </p:sp>
      <p:pic>
        <p:nvPicPr>
          <p:cNvPr id="7" name="Picture 6"/>
          <p:cNvPicPr>
            <a:picLocks noChangeAspect="1"/>
          </p:cNvPicPr>
          <p:nvPr/>
        </p:nvPicPr>
        <p:blipFill>
          <a:blip r:embed="rId3"/>
          <a:stretch>
            <a:fillRect/>
          </a:stretch>
        </p:blipFill>
        <p:spPr>
          <a:xfrm>
            <a:off x="615696" y="835152"/>
            <a:ext cx="7949184" cy="377336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43"/>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702025587"/>
              </p:ext>
            </p:extLst>
          </p:nvPr>
        </p:nvGraphicFramePr>
        <p:xfrm>
          <a:off x="2207006" y="1102777"/>
          <a:ext cx="5963600" cy="1584960"/>
        </p:xfrm>
        <a:graphic>
          <a:graphicData uri="http://schemas.openxmlformats.org/drawingml/2006/table">
            <a:tbl>
              <a:tblPr firstRow="1" bandRow="1">
                <a:tableStyleId>{8F5C49BA-C2A3-4E09-837D-55B57058D170}</a:tableStyleId>
              </a:tblPr>
              <a:tblGrid>
                <a:gridCol w="1999143">
                  <a:extLst>
                    <a:ext uri="{9D8B030D-6E8A-4147-A177-3AD203B41FA5}">
                      <a16:colId xmlns:a16="http://schemas.microsoft.com/office/drawing/2014/main" xmlns="" val="20000"/>
                    </a:ext>
                  </a:extLst>
                </a:gridCol>
                <a:gridCol w="3964457">
                  <a:extLst>
                    <a:ext uri="{9D8B030D-6E8A-4147-A177-3AD203B41FA5}">
                      <a16:colId xmlns:a16="http://schemas.microsoft.com/office/drawing/2014/main" xmlns="" val="20001"/>
                    </a:ext>
                  </a:extLst>
                </a:gridCol>
              </a:tblGrid>
              <a:tr h="349481">
                <a:tc>
                  <a:txBody>
                    <a:bodyPr/>
                    <a:lstStyle/>
                    <a:p>
                      <a:r>
                        <a:rPr lang="en-US" sz="2000" dirty="0" err="1">
                          <a:solidFill>
                            <a:schemeClr val="tx2">
                              <a:lumMod val="75000"/>
                            </a:schemeClr>
                          </a:solidFill>
                        </a:rPr>
                        <a:t>Đặng</a:t>
                      </a:r>
                      <a:r>
                        <a:rPr lang="en-US" sz="2000" baseline="0" dirty="0">
                          <a:solidFill>
                            <a:schemeClr val="tx2">
                              <a:lumMod val="75000"/>
                            </a:schemeClr>
                          </a:solidFill>
                        </a:rPr>
                        <a:t> Long </a:t>
                      </a:r>
                      <a:r>
                        <a:rPr lang="en-US" sz="2000" baseline="0" dirty="0" err="1">
                          <a:solidFill>
                            <a:schemeClr val="tx2">
                              <a:lumMod val="75000"/>
                            </a:schemeClr>
                          </a:solidFill>
                        </a:rPr>
                        <a:t>Bảo</a:t>
                      </a:r>
                      <a:r>
                        <a:rPr lang="en-US" sz="2000" baseline="0" dirty="0">
                          <a:solidFill>
                            <a:schemeClr val="tx2">
                              <a:lumMod val="75000"/>
                            </a:schemeClr>
                          </a:solidFill>
                        </a:rPr>
                        <a:t> </a:t>
                      </a:r>
                      <a:endParaRPr lang="en-US" sz="2000" dirty="0">
                        <a:solidFill>
                          <a:schemeClr val="tx2">
                            <a:lumMod val="75000"/>
                          </a:schemeClr>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tx2">
                              <a:lumMod val="75000"/>
                            </a:schemeClr>
                          </a:solidFill>
                        </a:rPr>
                        <a:t>20145400</a:t>
                      </a:r>
                      <a:endParaRPr lang="en-US" sz="2000" dirty="0">
                        <a:solidFill>
                          <a:schemeClr val="tx2">
                            <a:lumMod val="75000"/>
                          </a:schemeClr>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70840">
                <a:tc>
                  <a:txBody>
                    <a:bodyPr/>
                    <a:lstStyle/>
                    <a:p>
                      <a:r>
                        <a:rPr lang="en-US" sz="2000" dirty="0" err="1">
                          <a:solidFill>
                            <a:schemeClr val="tx2">
                              <a:lumMod val="75000"/>
                            </a:schemeClr>
                          </a:solidFill>
                        </a:rPr>
                        <a:t>Đoàn</a:t>
                      </a:r>
                      <a:r>
                        <a:rPr lang="en-US" sz="2000" baseline="0" dirty="0">
                          <a:solidFill>
                            <a:schemeClr val="tx2">
                              <a:lumMod val="75000"/>
                            </a:schemeClr>
                          </a:solidFill>
                        </a:rPr>
                        <a:t> Minh </a:t>
                      </a:r>
                      <a:r>
                        <a:rPr lang="en-US" sz="2000" baseline="0" dirty="0" err="1">
                          <a:solidFill>
                            <a:schemeClr val="tx2">
                              <a:lumMod val="75000"/>
                            </a:schemeClr>
                          </a:solidFill>
                        </a:rPr>
                        <a:t>Đức</a:t>
                      </a:r>
                      <a:endParaRPr lang="en-US" sz="2000" dirty="0">
                        <a:solidFill>
                          <a:schemeClr val="tx2">
                            <a:lumMod val="75000"/>
                          </a:schemeClr>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solidFill>
                            <a:schemeClr val="tx2">
                              <a:lumMod val="75000"/>
                            </a:schemeClr>
                          </a:solidFill>
                        </a:rPr>
                        <a:t>20145411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70840">
                <a:tc>
                  <a:txBody>
                    <a:bodyPr/>
                    <a:lstStyle/>
                    <a:p>
                      <a:r>
                        <a:rPr lang="en-US" sz="2000" dirty="0" err="1">
                          <a:solidFill>
                            <a:schemeClr val="tx2">
                              <a:lumMod val="75000"/>
                            </a:schemeClr>
                          </a:solidFill>
                        </a:rPr>
                        <a:t>Vũ</a:t>
                      </a:r>
                      <a:r>
                        <a:rPr lang="en-US" sz="2000" baseline="0" dirty="0">
                          <a:solidFill>
                            <a:schemeClr val="tx2">
                              <a:lumMod val="75000"/>
                            </a:schemeClr>
                          </a:solidFill>
                        </a:rPr>
                        <a:t> </a:t>
                      </a:r>
                      <a:r>
                        <a:rPr lang="en-US" sz="2000" baseline="0" dirty="0" err="1">
                          <a:solidFill>
                            <a:schemeClr val="tx2">
                              <a:lumMod val="75000"/>
                            </a:schemeClr>
                          </a:solidFill>
                        </a:rPr>
                        <a:t>Xuân</a:t>
                      </a:r>
                      <a:r>
                        <a:rPr lang="en-US" sz="2000" baseline="0" dirty="0">
                          <a:solidFill>
                            <a:schemeClr val="tx2">
                              <a:lumMod val="75000"/>
                            </a:schemeClr>
                          </a:solidFill>
                        </a:rPr>
                        <a:t> </a:t>
                      </a:r>
                      <a:r>
                        <a:rPr lang="en-US" sz="2000" baseline="0" dirty="0" err="1">
                          <a:solidFill>
                            <a:schemeClr val="tx2">
                              <a:lumMod val="75000"/>
                            </a:schemeClr>
                          </a:solidFill>
                        </a:rPr>
                        <a:t>Hiệp</a:t>
                      </a:r>
                      <a:endParaRPr lang="en-US" sz="2000" dirty="0">
                        <a:solidFill>
                          <a:schemeClr val="tx2">
                            <a:lumMod val="75000"/>
                          </a:schemeClr>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solidFill>
                            <a:schemeClr val="tx2">
                              <a:lumMod val="75000"/>
                            </a:schemeClr>
                          </a:solidFill>
                        </a:rPr>
                        <a:t>20145413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370840">
                <a:tc>
                  <a:txBody>
                    <a:bodyPr/>
                    <a:lstStyle/>
                    <a:p>
                      <a:r>
                        <a:rPr lang="en-US" sz="2000" dirty="0" err="1">
                          <a:solidFill>
                            <a:schemeClr val="tx2">
                              <a:lumMod val="75000"/>
                            </a:schemeClr>
                          </a:solidFill>
                        </a:rPr>
                        <a:t>Võ</a:t>
                      </a:r>
                      <a:r>
                        <a:rPr lang="en-US" sz="2000" baseline="0" dirty="0">
                          <a:solidFill>
                            <a:schemeClr val="tx2">
                              <a:lumMod val="75000"/>
                            </a:schemeClr>
                          </a:solidFill>
                        </a:rPr>
                        <a:t> </a:t>
                      </a:r>
                      <a:r>
                        <a:rPr lang="en-US" sz="2000" baseline="0" dirty="0" err="1">
                          <a:solidFill>
                            <a:schemeClr val="tx2">
                              <a:lumMod val="75000"/>
                            </a:schemeClr>
                          </a:solidFill>
                        </a:rPr>
                        <a:t>Thanh</a:t>
                      </a:r>
                      <a:r>
                        <a:rPr lang="en-US" sz="2000" baseline="0" dirty="0">
                          <a:solidFill>
                            <a:schemeClr val="tx2">
                              <a:lumMod val="75000"/>
                            </a:schemeClr>
                          </a:solidFill>
                        </a:rPr>
                        <a:t> </a:t>
                      </a:r>
                      <a:r>
                        <a:rPr lang="en-US" sz="2000" baseline="0" dirty="0" err="1">
                          <a:solidFill>
                            <a:schemeClr val="tx2">
                              <a:lumMod val="75000"/>
                            </a:schemeClr>
                          </a:solidFill>
                        </a:rPr>
                        <a:t>Bình</a:t>
                      </a:r>
                      <a:r>
                        <a:rPr lang="en-US" sz="2000" baseline="0" dirty="0">
                          <a:solidFill>
                            <a:schemeClr val="tx2">
                              <a:lumMod val="75000"/>
                            </a:schemeClr>
                          </a:solidFill>
                        </a:rPr>
                        <a:t> </a:t>
                      </a:r>
                      <a:endParaRPr lang="en-US" sz="2000" dirty="0">
                        <a:solidFill>
                          <a:schemeClr val="tx2">
                            <a:lumMod val="75000"/>
                          </a:schemeClr>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solidFill>
                            <a:schemeClr val="tx2">
                              <a:lumMod val="75000"/>
                            </a:schemeClr>
                          </a:solidFill>
                        </a:rPr>
                        <a:t>20145025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bl>
          </a:graphicData>
        </a:graphic>
      </p:graphicFrame>
      <p:sp>
        <p:nvSpPr>
          <p:cNvPr id="5" name="TextBox 4"/>
          <p:cNvSpPr txBox="1"/>
          <p:nvPr/>
        </p:nvSpPr>
        <p:spPr>
          <a:xfrm>
            <a:off x="388378" y="1042112"/>
            <a:ext cx="1935737" cy="461665"/>
          </a:xfrm>
          <a:prstGeom prst="rect">
            <a:avLst/>
          </a:prstGeom>
          <a:noFill/>
        </p:spPr>
        <p:txBody>
          <a:bodyPr wrap="square" rtlCol="0">
            <a:spAutoFit/>
          </a:bodyPr>
          <a:lstStyle/>
          <a:p>
            <a:r>
              <a:rPr lang="en-US" sz="2400" dirty="0"/>
              <a:t>MEMBER</a:t>
            </a:r>
          </a:p>
        </p:txBody>
      </p:sp>
      <p:sp>
        <p:nvSpPr>
          <p:cNvPr id="6" name="TextBox 5"/>
          <p:cNvSpPr txBox="1"/>
          <p:nvPr/>
        </p:nvSpPr>
        <p:spPr>
          <a:xfrm>
            <a:off x="388378" y="2865051"/>
            <a:ext cx="2400301" cy="461665"/>
          </a:xfrm>
          <a:prstGeom prst="rect">
            <a:avLst/>
          </a:prstGeom>
          <a:noFill/>
        </p:spPr>
        <p:txBody>
          <a:bodyPr wrap="square" rtlCol="0">
            <a:spAutoFit/>
          </a:bodyPr>
          <a:lstStyle/>
          <a:p>
            <a:r>
              <a:rPr lang="en-US" sz="2400" dirty="0"/>
              <a:t>LECTURER</a:t>
            </a:r>
          </a:p>
        </p:txBody>
      </p:sp>
      <p:graphicFrame>
        <p:nvGraphicFramePr>
          <p:cNvPr id="8" name="Table 7"/>
          <p:cNvGraphicFramePr>
            <a:graphicFrameLocks noGrp="1"/>
          </p:cNvGraphicFramePr>
          <p:nvPr>
            <p:extLst>
              <p:ext uri="{D42A27DB-BD31-4B8C-83A1-F6EECF244321}">
                <p14:modId xmlns:p14="http://schemas.microsoft.com/office/powerpoint/2010/main" val="3062427510"/>
              </p:ext>
            </p:extLst>
          </p:nvPr>
        </p:nvGraphicFramePr>
        <p:xfrm>
          <a:off x="2207007" y="2924423"/>
          <a:ext cx="5963285" cy="396240"/>
        </p:xfrm>
        <a:graphic>
          <a:graphicData uri="http://schemas.openxmlformats.org/drawingml/2006/table">
            <a:tbl>
              <a:tblPr firstRow="1" bandRow="1">
                <a:tableStyleId>{8F5C49BA-C2A3-4E09-837D-55B57058D170}</a:tableStyleId>
              </a:tblPr>
              <a:tblGrid>
                <a:gridCol w="5963285">
                  <a:extLst>
                    <a:ext uri="{9D8B030D-6E8A-4147-A177-3AD203B41FA5}">
                      <a16:colId xmlns:a16="http://schemas.microsoft.com/office/drawing/2014/main" xmlns="" val="20000"/>
                    </a:ext>
                  </a:extLst>
                </a:gridCol>
              </a:tblGrid>
              <a:tr h="396240">
                <a:tc>
                  <a:txBody>
                    <a:bodyPr/>
                    <a:lstStyle/>
                    <a:p>
                      <a:r>
                        <a:rPr lang="en-US" sz="2000" dirty="0">
                          <a:solidFill>
                            <a:schemeClr val="tx2">
                              <a:lumMod val="75000"/>
                            </a:schemeClr>
                          </a:solidFill>
                        </a:rPr>
                        <a:t>M.S.</a:t>
                      </a:r>
                      <a:r>
                        <a:rPr lang="en-US" sz="2000" baseline="0" dirty="0">
                          <a:solidFill>
                            <a:schemeClr val="tx2">
                              <a:lumMod val="75000"/>
                            </a:schemeClr>
                          </a:solidFill>
                        </a:rPr>
                        <a:t> </a:t>
                      </a:r>
                      <a:r>
                        <a:rPr lang="en-US" sz="2000" baseline="0" dirty="0" err="1">
                          <a:solidFill>
                            <a:schemeClr val="tx2">
                              <a:lumMod val="75000"/>
                            </a:schemeClr>
                          </a:solidFill>
                        </a:rPr>
                        <a:t>Nguyễn</a:t>
                      </a:r>
                      <a:r>
                        <a:rPr lang="en-US" sz="2000" baseline="0" dirty="0">
                          <a:solidFill>
                            <a:schemeClr val="tx2">
                              <a:lumMod val="75000"/>
                            </a:schemeClr>
                          </a:solidFill>
                        </a:rPr>
                        <a:t> </a:t>
                      </a:r>
                      <a:r>
                        <a:rPr lang="en-US" sz="2000" baseline="0" dirty="0" err="1">
                          <a:solidFill>
                            <a:schemeClr val="tx2">
                              <a:lumMod val="75000"/>
                            </a:schemeClr>
                          </a:solidFill>
                        </a:rPr>
                        <a:t>Trung</a:t>
                      </a:r>
                      <a:r>
                        <a:rPr lang="en-US" sz="2000" baseline="0" dirty="0">
                          <a:solidFill>
                            <a:schemeClr val="tx2">
                              <a:lumMod val="75000"/>
                            </a:schemeClr>
                          </a:solidFill>
                        </a:rPr>
                        <a:t> </a:t>
                      </a:r>
                      <a:r>
                        <a:rPr lang="en-US" sz="2000" baseline="0" dirty="0" err="1">
                          <a:solidFill>
                            <a:schemeClr val="tx2">
                              <a:lumMod val="75000"/>
                            </a:schemeClr>
                          </a:solidFill>
                        </a:rPr>
                        <a:t>Hiếu</a:t>
                      </a:r>
                      <a:r>
                        <a:rPr lang="en-US" sz="2000" baseline="0" dirty="0">
                          <a:solidFill>
                            <a:schemeClr val="tx2">
                              <a:lumMod val="75000"/>
                            </a:schemeClr>
                          </a:solidFill>
                        </a:rPr>
                        <a:t> </a:t>
                      </a:r>
                      <a:endParaRPr lang="en-US" sz="2000" dirty="0">
                        <a:solidFill>
                          <a:schemeClr val="tx2">
                            <a:lumMod val="75000"/>
                          </a:schemeClr>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extLst>
                  <a:ext uri="{0D108BD9-81ED-4DB2-BD59-A6C34878D82A}">
                    <a16:rowId xmlns:a16="http://schemas.microsoft.com/office/drawing/2014/main" xmlns="" val="10000"/>
                  </a:ext>
                </a:extLst>
              </a:tr>
            </a:tbl>
          </a:graphicData>
        </a:graphic>
      </p:graphicFrame>
      <p:sp>
        <p:nvSpPr>
          <p:cNvPr id="9" name="TextBox 8"/>
          <p:cNvSpPr txBox="1"/>
          <p:nvPr/>
        </p:nvSpPr>
        <p:spPr>
          <a:xfrm>
            <a:off x="388378" y="3513138"/>
            <a:ext cx="1766454" cy="461665"/>
          </a:xfrm>
          <a:prstGeom prst="rect">
            <a:avLst/>
          </a:prstGeom>
          <a:noFill/>
        </p:spPr>
        <p:txBody>
          <a:bodyPr wrap="square" rtlCol="0">
            <a:spAutoFit/>
          </a:bodyPr>
          <a:lstStyle/>
          <a:p>
            <a:r>
              <a:rPr lang="en-US" sz="2400" dirty="0"/>
              <a:t>SUBJECT</a:t>
            </a:r>
          </a:p>
        </p:txBody>
      </p:sp>
      <p:graphicFrame>
        <p:nvGraphicFramePr>
          <p:cNvPr id="10" name="Table 9"/>
          <p:cNvGraphicFramePr>
            <a:graphicFrameLocks noGrp="1"/>
          </p:cNvGraphicFramePr>
          <p:nvPr>
            <p:extLst>
              <p:ext uri="{D42A27DB-BD31-4B8C-83A1-F6EECF244321}">
                <p14:modId xmlns:p14="http://schemas.microsoft.com/office/powerpoint/2010/main" val="2059482516"/>
              </p:ext>
            </p:extLst>
          </p:nvPr>
        </p:nvGraphicFramePr>
        <p:xfrm>
          <a:off x="2207006" y="3557349"/>
          <a:ext cx="5963600" cy="396240"/>
        </p:xfrm>
        <a:graphic>
          <a:graphicData uri="http://schemas.openxmlformats.org/drawingml/2006/table">
            <a:tbl>
              <a:tblPr firstRow="1" bandRow="1">
                <a:tableStyleId>{8F5C49BA-C2A3-4E09-837D-55B57058D170}</a:tableStyleId>
              </a:tblPr>
              <a:tblGrid>
                <a:gridCol w="5963600">
                  <a:extLst>
                    <a:ext uri="{9D8B030D-6E8A-4147-A177-3AD203B41FA5}">
                      <a16:colId xmlns:a16="http://schemas.microsoft.com/office/drawing/2014/main" xmlns="" val="20000"/>
                    </a:ext>
                  </a:extLst>
                </a:gridCol>
              </a:tblGrid>
              <a:tr h="396240">
                <a:tc>
                  <a:txBody>
                    <a:bodyPr/>
                    <a:lstStyle/>
                    <a:p>
                      <a:r>
                        <a:rPr lang="en-US" sz="2000">
                          <a:solidFill>
                            <a:schemeClr val="tx2">
                              <a:lumMod val="75000"/>
                            </a:schemeClr>
                          </a:solidFill>
                        </a:rPr>
                        <a:t>Vehicle</a:t>
                      </a:r>
                      <a:r>
                        <a:rPr lang="en-US" sz="2000" baseline="0">
                          <a:solidFill>
                            <a:schemeClr val="tx2">
                              <a:lumMod val="75000"/>
                            </a:schemeClr>
                          </a:solidFill>
                        </a:rPr>
                        <a:t> Automatic Control </a:t>
                      </a:r>
                      <a:r>
                        <a:rPr lang="en-US" sz="2000" baseline="0" dirty="0">
                          <a:solidFill>
                            <a:schemeClr val="tx2">
                              <a:lumMod val="75000"/>
                            </a:schemeClr>
                          </a:solidFill>
                        </a:rPr>
                        <a:t>S</a:t>
                      </a:r>
                      <a:r>
                        <a:rPr lang="en-US" sz="2000" baseline="0">
                          <a:solidFill>
                            <a:schemeClr val="tx2">
                              <a:lumMod val="75000"/>
                            </a:schemeClr>
                          </a:solidFill>
                        </a:rPr>
                        <a:t>ystems</a:t>
                      </a:r>
                      <a:endParaRPr lang="en-US" sz="2000" dirty="0">
                        <a:solidFill>
                          <a:schemeClr val="tx2">
                            <a:lumMod val="75000"/>
                          </a:schemeClr>
                        </a:solidFill>
                      </a:endParaRPr>
                    </a:p>
                  </a:txBody>
                  <a:tcPr>
                    <a:lnL w="12700" cap="flat" cmpd="sng">
                      <a:solidFill>
                        <a:schemeClr val="tx1"/>
                      </a:solidFill>
                      <a:prstDash val="solid"/>
                      <a:round/>
                      <a:headEnd type="none" w="sm" len="sm"/>
                      <a:tailEnd type="none" w="sm" len="sm"/>
                    </a:lnL>
                    <a:lnR w="12700" cap="flat" cmpd="sng">
                      <a:solidFill>
                        <a:schemeClr val="tx1"/>
                      </a:solidFill>
                      <a:prstDash val="solid"/>
                      <a:round/>
                      <a:headEnd type="none" w="sm" len="sm"/>
                      <a:tailEnd type="none" w="sm" len="sm"/>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4" name="Slide Number Placeholder 3">
            <a:extLst>
              <a:ext uri="{FF2B5EF4-FFF2-40B4-BE49-F238E27FC236}">
                <a16:creationId xmlns:a16="http://schemas.microsoft.com/office/drawing/2014/main" xmlns="" id="{0FC2E91F-058A-4AD9-A7EF-A957ABACA2B5}"/>
              </a:ext>
            </a:extLst>
          </p:cNvPr>
          <p:cNvSpPr>
            <a:spLocks noGrp="1"/>
          </p:cNvSpPr>
          <p:nvPr>
            <p:ph type="sldNum" sz="quarter" idx="11"/>
          </p:nvPr>
        </p:nvSpPr>
        <p:spPr/>
        <p:txBody>
          <a:bodyPr/>
          <a:lstStyle/>
          <a:p>
            <a:fld id="{ADDC61A9-B0FA-4DD1-90CD-A8253268B4CD}"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smtClean="0">
                <a:latin typeface="+mj-lt"/>
              </a:rPr>
              <a:t>Tilt angle graph when zoom in</a:t>
            </a:r>
            <a:endParaRPr lang="en-US" b="0">
              <a:latin typeface="+mj-lt"/>
            </a:endParaRPr>
          </a:p>
        </p:txBody>
      </p:sp>
      <p:sp>
        <p:nvSpPr>
          <p:cNvPr id="3" name="Slide Number Placeholder 2"/>
          <p:cNvSpPr>
            <a:spLocks noGrp="1"/>
          </p:cNvSpPr>
          <p:nvPr>
            <p:ph type="sldNum" sz="quarter" idx="10"/>
          </p:nvPr>
        </p:nvSpPr>
        <p:spPr/>
        <p:txBody>
          <a:bodyPr/>
          <a:lstStyle/>
          <a:p>
            <a:fld id="{ADDC61A9-B0FA-4DD1-90CD-A8253268B4CD}" type="slidenum">
              <a:rPr lang="en-US" smtClean="0"/>
              <a:t>20</a:t>
            </a:fld>
            <a:endParaRPr lang="en-US"/>
          </a:p>
        </p:txBody>
      </p:sp>
      <p:pic>
        <p:nvPicPr>
          <p:cNvPr id="7" name="Picture 6"/>
          <p:cNvPicPr>
            <a:picLocks noChangeAspect="1"/>
          </p:cNvPicPr>
          <p:nvPr/>
        </p:nvPicPr>
        <p:blipFill>
          <a:blip r:embed="rId2"/>
          <a:stretch>
            <a:fillRect/>
          </a:stretch>
        </p:blipFill>
        <p:spPr>
          <a:xfrm>
            <a:off x="608758" y="1017725"/>
            <a:ext cx="7718378" cy="3688081"/>
          </a:xfrm>
          <a:prstGeom prst="rect">
            <a:avLst/>
          </a:prstGeom>
        </p:spPr>
      </p:pic>
    </p:spTree>
    <p:extLst>
      <p:ext uri="{BB962C8B-B14F-4D97-AF65-F5344CB8AC3E}">
        <p14:creationId xmlns:p14="http://schemas.microsoft.com/office/powerpoint/2010/main" val="4230360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27"/>
        <p:cNvGrpSpPr/>
        <p:nvPr/>
      </p:nvGrpSpPr>
      <p:grpSpPr>
        <a:xfrm>
          <a:off x="0" y="0"/>
          <a:ext cx="0" cy="0"/>
          <a:chOff x="0" y="0"/>
          <a:chExt cx="0" cy="0"/>
        </a:xfrm>
      </p:grpSpPr>
      <p:sp>
        <p:nvSpPr>
          <p:cNvPr id="5" name="TextBox 4"/>
          <p:cNvSpPr txBox="1"/>
          <p:nvPr/>
        </p:nvSpPr>
        <p:spPr>
          <a:xfrm>
            <a:off x="3152648" y="275303"/>
            <a:ext cx="2880852" cy="553998"/>
          </a:xfrm>
          <a:prstGeom prst="rect">
            <a:avLst/>
          </a:prstGeom>
          <a:noFill/>
        </p:spPr>
        <p:txBody>
          <a:bodyPr wrap="square" rtlCol="0">
            <a:spAutoFit/>
          </a:bodyPr>
          <a:lstStyle/>
          <a:p>
            <a:pPr algn="ctr"/>
            <a:r>
              <a:rPr lang="en-US" sz="3000" dirty="0">
                <a:solidFill>
                  <a:schemeClr val="accent2">
                    <a:lumMod val="25000"/>
                  </a:schemeClr>
                </a:solidFill>
              </a:rPr>
              <a:t>Voltage graph </a:t>
            </a:r>
          </a:p>
        </p:txBody>
      </p:sp>
      <p:sp>
        <p:nvSpPr>
          <p:cNvPr id="3" name="Slide Number Placeholder 2">
            <a:extLst>
              <a:ext uri="{FF2B5EF4-FFF2-40B4-BE49-F238E27FC236}">
                <a16:creationId xmlns:a16="http://schemas.microsoft.com/office/drawing/2014/main" xmlns="" id="{EA3227FE-A2F8-4A38-B957-F5409B2EB007}"/>
              </a:ext>
            </a:extLst>
          </p:cNvPr>
          <p:cNvSpPr>
            <a:spLocks noGrp="1"/>
          </p:cNvSpPr>
          <p:nvPr>
            <p:ph type="sldNum" sz="quarter" idx="10"/>
          </p:nvPr>
        </p:nvSpPr>
        <p:spPr>
          <a:xfrm>
            <a:off x="6883025" y="4629776"/>
            <a:ext cx="2057400" cy="274637"/>
          </a:xfrm>
        </p:spPr>
        <p:txBody>
          <a:bodyPr/>
          <a:lstStyle/>
          <a:p>
            <a:fld id="{ADDC61A9-B0FA-4DD1-90CD-A8253268B4CD}" type="slidenum">
              <a:rPr lang="en-US" smtClean="0"/>
              <a:t>21</a:t>
            </a:fld>
            <a:endParaRPr lang="en-US"/>
          </a:p>
        </p:txBody>
      </p:sp>
      <p:pic>
        <p:nvPicPr>
          <p:cNvPr id="4" name="Picture 3"/>
          <p:cNvPicPr>
            <a:picLocks noChangeAspect="1"/>
          </p:cNvPicPr>
          <p:nvPr/>
        </p:nvPicPr>
        <p:blipFill>
          <a:blip r:embed="rId3"/>
          <a:stretch>
            <a:fillRect/>
          </a:stretch>
        </p:blipFill>
        <p:spPr>
          <a:xfrm>
            <a:off x="954244" y="929252"/>
            <a:ext cx="7500907" cy="3560316"/>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19"/>
        <p:cNvGrpSpPr/>
        <p:nvPr/>
      </p:nvGrpSpPr>
      <p:grpSpPr>
        <a:xfrm>
          <a:off x="0" y="0"/>
          <a:ext cx="0" cy="0"/>
          <a:chOff x="0" y="0"/>
          <a:chExt cx="0" cy="0"/>
        </a:xfrm>
      </p:grpSpPr>
      <p:grpSp>
        <p:nvGrpSpPr>
          <p:cNvPr id="4820" name="Google Shape;4820;p72"/>
          <p:cNvGrpSpPr/>
          <p:nvPr/>
        </p:nvGrpSpPr>
        <p:grpSpPr>
          <a:xfrm>
            <a:off x="1949721" y="1545589"/>
            <a:ext cx="1474111" cy="1506863"/>
            <a:chOff x="1920225" y="1889718"/>
            <a:chExt cx="1474111" cy="1506863"/>
          </a:xfrm>
        </p:grpSpPr>
        <p:grpSp>
          <p:nvGrpSpPr>
            <p:cNvPr id="4821" name="Google Shape;4821;p72"/>
            <p:cNvGrpSpPr/>
            <p:nvPr/>
          </p:nvGrpSpPr>
          <p:grpSpPr>
            <a:xfrm>
              <a:off x="1922101" y="1889718"/>
              <a:ext cx="1472235" cy="1506863"/>
              <a:chOff x="4153392" y="1471781"/>
              <a:chExt cx="931441" cy="953409"/>
            </a:xfrm>
          </p:grpSpPr>
          <p:sp>
            <p:nvSpPr>
              <p:cNvPr id="4822" name="Google Shape;4822;p72"/>
              <p:cNvSpPr/>
              <p:nvPr/>
            </p:nvSpPr>
            <p:spPr>
              <a:xfrm>
                <a:off x="4153392" y="147178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2"/>
              <p:cNvSpPr/>
              <p:nvPr/>
            </p:nvSpPr>
            <p:spPr>
              <a:xfrm>
                <a:off x="4693972" y="2198949"/>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2"/>
              <p:cNvSpPr/>
              <p:nvPr/>
            </p:nvSpPr>
            <p:spPr>
              <a:xfrm>
                <a:off x="4963286" y="1920233"/>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5" name="Google Shape;4825;p72"/>
            <p:cNvSpPr/>
            <p:nvPr/>
          </p:nvSpPr>
          <p:spPr>
            <a:xfrm>
              <a:off x="1920225" y="1981321"/>
              <a:ext cx="1377991" cy="1378377"/>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6" name="Google Shape;4826;p72"/>
          <p:cNvSpPr txBox="1">
            <a:spLocks noGrp="1"/>
          </p:cNvSpPr>
          <p:nvPr>
            <p:ph type="title"/>
          </p:nvPr>
        </p:nvSpPr>
        <p:spPr>
          <a:xfrm>
            <a:off x="3423821" y="1809135"/>
            <a:ext cx="3550500" cy="70488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EXPERIMENT </a:t>
            </a:r>
            <a:endParaRPr dirty="0"/>
          </a:p>
        </p:txBody>
      </p:sp>
      <p:sp>
        <p:nvSpPr>
          <p:cNvPr id="4828" name="Google Shape;4828;p72"/>
          <p:cNvSpPr txBox="1">
            <a:spLocks noGrp="1"/>
          </p:cNvSpPr>
          <p:nvPr>
            <p:ph type="title" idx="2"/>
          </p:nvPr>
        </p:nvSpPr>
        <p:spPr>
          <a:xfrm>
            <a:off x="1916171" y="2064021"/>
            <a:ext cx="1404900" cy="52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04</a:t>
            </a:r>
            <a:endParaRPr dirty="0"/>
          </a:p>
        </p:txBody>
      </p:sp>
      <p:sp>
        <p:nvSpPr>
          <p:cNvPr id="3" name="TextBox 2"/>
          <p:cNvSpPr txBox="1"/>
          <p:nvPr/>
        </p:nvSpPr>
        <p:spPr>
          <a:xfrm>
            <a:off x="3727022" y="2514020"/>
            <a:ext cx="3343408" cy="1569660"/>
          </a:xfrm>
          <a:prstGeom prst="rect">
            <a:avLst/>
          </a:prstGeom>
          <a:noFill/>
        </p:spPr>
        <p:txBody>
          <a:bodyPr wrap="square" rtlCol="0">
            <a:spAutoFit/>
          </a:bodyPr>
          <a:lstStyle/>
          <a:p>
            <a:r>
              <a:rPr lang="en-US" sz="2400" dirty="0">
                <a:solidFill>
                  <a:schemeClr val="tx2">
                    <a:lumMod val="75000"/>
                  </a:schemeClr>
                </a:solidFill>
              </a:rPr>
              <a:t>4.1 Component </a:t>
            </a:r>
          </a:p>
          <a:p>
            <a:r>
              <a:rPr lang="en-US" sz="2400" dirty="0">
                <a:solidFill>
                  <a:schemeClr val="tx2">
                    <a:lumMod val="75000"/>
                  </a:schemeClr>
                </a:solidFill>
              </a:rPr>
              <a:t>4.2 Circuit diagram </a:t>
            </a:r>
          </a:p>
          <a:p>
            <a:r>
              <a:rPr lang="en-US" sz="2400" dirty="0">
                <a:solidFill>
                  <a:schemeClr val="tx2">
                    <a:lumMod val="75000"/>
                  </a:schemeClr>
                </a:solidFill>
              </a:rPr>
              <a:t>4.4 Actual product</a:t>
            </a:r>
          </a:p>
          <a:p>
            <a:r>
              <a:rPr lang="en-US" sz="2400" dirty="0">
                <a:solidFill>
                  <a:schemeClr val="tx2">
                    <a:lumMod val="75000"/>
                  </a:schemeClr>
                </a:solidFill>
              </a:rPr>
              <a:t>4.4 Programming</a:t>
            </a:r>
          </a:p>
        </p:txBody>
      </p:sp>
      <p:sp>
        <p:nvSpPr>
          <p:cNvPr id="2" name="Slide Number Placeholder 1">
            <a:extLst>
              <a:ext uri="{FF2B5EF4-FFF2-40B4-BE49-F238E27FC236}">
                <a16:creationId xmlns:a16="http://schemas.microsoft.com/office/drawing/2014/main" xmlns="" id="{CFC4173C-BC32-4A1B-BF93-2EF83306B84F}"/>
              </a:ext>
            </a:extLst>
          </p:cNvPr>
          <p:cNvSpPr>
            <a:spLocks noGrp="1"/>
          </p:cNvSpPr>
          <p:nvPr>
            <p:ph type="sldNum" sz="quarter" idx="10"/>
          </p:nvPr>
        </p:nvSpPr>
        <p:spPr/>
        <p:txBody>
          <a:bodyPr/>
          <a:lstStyle/>
          <a:p>
            <a:fld id="{ADDC61A9-B0FA-4DD1-90CD-A8253268B4CD}"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27"/>
        <p:cNvGrpSpPr/>
        <p:nvPr/>
      </p:nvGrpSpPr>
      <p:grpSpPr>
        <a:xfrm>
          <a:off x="0" y="0"/>
          <a:ext cx="0" cy="0"/>
          <a:chOff x="0" y="0"/>
          <a:chExt cx="0" cy="0"/>
        </a:xfrm>
      </p:grpSpPr>
      <p:sp>
        <p:nvSpPr>
          <p:cNvPr id="2" name="TextBox 1"/>
          <p:cNvSpPr txBox="1"/>
          <p:nvPr/>
        </p:nvSpPr>
        <p:spPr>
          <a:xfrm>
            <a:off x="530941" y="324464"/>
            <a:ext cx="2723536" cy="553998"/>
          </a:xfrm>
          <a:prstGeom prst="rect">
            <a:avLst/>
          </a:prstGeom>
          <a:noFill/>
        </p:spPr>
        <p:txBody>
          <a:bodyPr wrap="square" rtlCol="0">
            <a:spAutoFit/>
          </a:bodyPr>
          <a:lstStyle/>
          <a:p>
            <a:r>
              <a:rPr lang="en-US" sz="3000" smtClean="0">
                <a:solidFill>
                  <a:schemeClr val="accent2">
                    <a:lumMod val="25000"/>
                  </a:schemeClr>
                </a:solidFill>
              </a:rPr>
              <a:t>COMPONENT</a:t>
            </a:r>
            <a:endParaRPr lang="en-US" sz="3000" dirty="0">
              <a:solidFill>
                <a:schemeClr val="accent2">
                  <a:lumMod val="25000"/>
                </a:schemeClr>
              </a:solidFill>
            </a:endParaRPr>
          </a:p>
        </p:txBody>
      </p:sp>
      <p:pic>
        <p:nvPicPr>
          <p:cNvPr id="3" name="Picture 2"/>
          <p:cNvPicPr>
            <a:picLocks noChangeAspect="1"/>
          </p:cNvPicPr>
          <p:nvPr/>
        </p:nvPicPr>
        <p:blipFill>
          <a:blip r:embed="rId3"/>
          <a:stretch>
            <a:fillRect/>
          </a:stretch>
        </p:blipFill>
        <p:spPr>
          <a:xfrm>
            <a:off x="1325865" y="762404"/>
            <a:ext cx="1338675" cy="1327009"/>
          </a:xfrm>
          <a:prstGeom prst="rect">
            <a:avLst/>
          </a:prstGeom>
        </p:spPr>
      </p:pic>
      <p:pic>
        <p:nvPicPr>
          <p:cNvPr id="6" name="Picture 5"/>
          <p:cNvPicPr>
            <a:picLocks noChangeAspect="1"/>
          </p:cNvPicPr>
          <p:nvPr/>
        </p:nvPicPr>
        <p:blipFill>
          <a:blip r:embed="rId4"/>
          <a:stretch>
            <a:fillRect/>
          </a:stretch>
        </p:blipFill>
        <p:spPr>
          <a:xfrm>
            <a:off x="3827460" y="842231"/>
            <a:ext cx="1504337" cy="1309634"/>
          </a:xfrm>
          <a:prstGeom prst="rect">
            <a:avLst/>
          </a:prstGeom>
        </p:spPr>
      </p:pic>
      <p:pic>
        <p:nvPicPr>
          <p:cNvPr id="8" name="Picture 7"/>
          <p:cNvPicPr>
            <a:picLocks noChangeAspect="1"/>
          </p:cNvPicPr>
          <p:nvPr/>
        </p:nvPicPr>
        <p:blipFill>
          <a:blip r:embed="rId5"/>
          <a:stretch>
            <a:fillRect/>
          </a:stretch>
        </p:blipFill>
        <p:spPr>
          <a:xfrm>
            <a:off x="6279659" y="947215"/>
            <a:ext cx="1536986" cy="1142198"/>
          </a:xfrm>
          <a:prstGeom prst="rect">
            <a:avLst/>
          </a:prstGeom>
        </p:spPr>
      </p:pic>
      <p:pic>
        <p:nvPicPr>
          <p:cNvPr id="9" name="Picture 8"/>
          <p:cNvPicPr>
            <a:picLocks noChangeAspect="1"/>
          </p:cNvPicPr>
          <p:nvPr/>
        </p:nvPicPr>
        <p:blipFill rotWithShape="1">
          <a:blip r:embed="rId6"/>
          <a:srcRect l="11062" t="-532" r="9329" b="532"/>
          <a:stretch>
            <a:fillRect/>
          </a:stretch>
        </p:blipFill>
        <p:spPr>
          <a:xfrm>
            <a:off x="1083612" y="2580059"/>
            <a:ext cx="1859386" cy="1554267"/>
          </a:xfrm>
          <a:prstGeom prst="rect">
            <a:avLst/>
          </a:prstGeom>
        </p:spPr>
      </p:pic>
      <p:pic>
        <p:nvPicPr>
          <p:cNvPr id="10" name="Picture 9"/>
          <p:cNvPicPr>
            <a:picLocks noChangeAspect="1"/>
          </p:cNvPicPr>
          <p:nvPr/>
        </p:nvPicPr>
        <p:blipFill rotWithShape="1">
          <a:blip r:embed="rId7"/>
          <a:srcRect r="58225"/>
          <a:stretch>
            <a:fillRect/>
          </a:stretch>
        </p:blipFill>
        <p:spPr>
          <a:xfrm>
            <a:off x="3859159" y="2864871"/>
            <a:ext cx="1440940" cy="930421"/>
          </a:xfrm>
          <a:prstGeom prst="rect">
            <a:avLst/>
          </a:prstGeom>
        </p:spPr>
      </p:pic>
      <p:sp>
        <p:nvSpPr>
          <p:cNvPr id="4" name="TextBox 3"/>
          <p:cNvSpPr txBox="1"/>
          <p:nvPr/>
        </p:nvSpPr>
        <p:spPr>
          <a:xfrm>
            <a:off x="1036319" y="2154027"/>
            <a:ext cx="1347020" cy="400110"/>
          </a:xfrm>
          <a:prstGeom prst="rect">
            <a:avLst/>
          </a:prstGeom>
          <a:noFill/>
        </p:spPr>
        <p:txBody>
          <a:bodyPr wrap="square" rtlCol="0">
            <a:spAutoFit/>
          </a:bodyPr>
          <a:lstStyle/>
          <a:p>
            <a:pPr algn="ctr"/>
            <a:r>
              <a:rPr lang="en-US" sz="2000" dirty="0"/>
              <a:t>B</a:t>
            </a:r>
            <a:r>
              <a:rPr lang="en-US" sz="2000" smtClean="0"/>
              <a:t>attery</a:t>
            </a:r>
            <a:endParaRPr lang="en-US" sz="2000" dirty="0"/>
          </a:p>
        </p:txBody>
      </p:sp>
      <p:sp>
        <p:nvSpPr>
          <p:cNvPr id="12" name="TextBox 11"/>
          <p:cNvSpPr txBox="1"/>
          <p:nvPr/>
        </p:nvSpPr>
        <p:spPr>
          <a:xfrm>
            <a:off x="3576737" y="2154050"/>
            <a:ext cx="2005781" cy="400110"/>
          </a:xfrm>
          <a:prstGeom prst="rect">
            <a:avLst/>
          </a:prstGeom>
          <a:noFill/>
        </p:spPr>
        <p:txBody>
          <a:bodyPr wrap="square" rtlCol="0">
            <a:spAutoFit/>
          </a:bodyPr>
          <a:lstStyle/>
          <a:p>
            <a:pPr algn="ctr"/>
            <a:r>
              <a:rPr lang="en-US" sz="2000" dirty="0"/>
              <a:t>Arduino UNO</a:t>
            </a:r>
          </a:p>
        </p:txBody>
      </p:sp>
      <p:sp>
        <p:nvSpPr>
          <p:cNvPr id="13" name="TextBox 12"/>
          <p:cNvSpPr txBox="1"/>
          <p:nvPr/>
        </p:nvSpPr>
        <p:spPr>
          <a:xfrm>
            <a:off x="6279659" y="2149446"/>
            <a:ext cx="1681316" cy="400110"/>
          </a:xfrm>
          <a:prstGeom prst="rect">
            <a:avLst/>
          </a:prstGeom>
          <a:noFill/>
        </p:spPr>
        <p:txBody>
          <a:bodyPr wrap="square" rtlCol="0">
            <a:spAutoFit/>
          </a:bodyPr>
          <a:lstStyle/>
          <a:p>
            <a:pPr algn="ctr"/>
            <a:r>
              <a:rPr lang="en-US" sz="2000" dirty="0"/>
              <a:t>MPU 6050</a:t>
            </a:r>
          </a:p>
        </p:txBody>
      </p:sp>
      <p:sp>
        <p:nvSpPr>
          <p:cNvPr id="16" name="TextBox 15"/>
          <p:cNvSpPr txBox="1"/>
          <p:nvPr/>
        </p:nvSpPr>
        <p:spPr>
          <a:xfrm>
            <a:off x="977714" y="4224862"/>
            <a:ext cx="2071181" cy="400110"/>
          </a:xfrm>
          <a:prstGeom prst="rect">
            <a:avLst/>
          </a:prstGeom>
          <a:noFill/>
        </p:spPr>
        <p:txBody>
          <a:bodyPr wrap="square" rtlCol="0">
            <a:spAutoFit/>
          </a:bodyPr>
          <a:lstStyle/>
          <a:p>
            <a:pPr algn="ctr"/>
            <a:r>
              <a:rPr lang="en-US" sz="2000" dirty="0"/>
              <a:t>Module L298N</a:t>
            </a:r>
          </a:p>
        </p:txBody>
      </p:sp>
      <p:sp>
        <p:nvSpPr>
          <p:cNvPr id="18" name="TextBox 17"/>
          <p:cNvSpPr txBox="1"/>
          <p:nvPr/>
        </p:nvSpPr>
        <p:spPr>
          <a:xfrm>
            <a:off x="3470786" y="4224862"/>
            <a:ext cx="2281083" cy="400110"/>
          </a:xfrm>
          <a:prstGeom prst="rect">
            <a:avLst/>
          </a:prstGeom>
          <a:noFill/>
        </p:spPr>
        <p:txBody>
          <a:bodyPr wrap="square" rtlCol="0">
            <a:spAutoFit/>
          </a:bodyPr>
          <a:lstStyle/>
          <a:p>
            <a:pPr algn="ctr"/>
            <a:r>
              <a:rPr lang="en-US" sz="2000" dirty="0"/>
              <a:t>Motor 25GA370</a:t>
            </a:r>
          </a:p>
        </p:txBody>
      </p:sp>
      <p:sp>
        <p:nvSpPr>
          <p:cNvPr id="5" name="Slide Number Placeholder 4">
            <a:extLst>
              <a:ext uri="{FF2B5EF4-FFF2-40B4-BE49-F238E27FC236}">
                <a16:creationId xmlns:a16="http://schemas.microsoft.com/office/drawing/2014/main" xmlns="" id="{7C2FAF91-1DCE-45F9-9CCE-01B8D79B0E5A}"/>
              </a:ext>
            </a:extLst>
          </p:cNvPr>
          <p:cNvSpPr>
            <a:spLocks noGrp="1"/>
          </p:cNvSpPr>
          <p:nvPr>
            <p:ph type="sldNum" sz="quarter" idx="10"/>
          </p:nvPr>
        </p:nvSpPr>
        <p:spPr/>
        <p:txBody>
          <a:bodyPr/>
          <a:lstStyle/>
          <a:p>
            <a:fld id="{ADDC61A9-B0FA-4DD1-90CD-A8253268B4CD}"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27"/>
        <p:cNvGrpSpPr/>
        <p:nvPr/>
      </p:nvGrpSpPr>
      <p:grpSpPr>
        <a:xfrm>
          <a:off x="0" y="0"/>
          <a:ext cx="0" cy="0"/>
          <a:chOff x="0" y="0"/>
          <a:chExt cx="0" cy="0"/>
        </a:xfrm>
      </p:grpSpPr>
      <p:sp>
        <p:nvSpPr>
          <p:cNvPr id="3" name="Rectangle 2"/>
          <p:cNvSpPr/>
          <p:nvPr/>
        </p:nvSpPr>
        <p:spPr>
          <a:xfrm>
            <a:off x="532804" y="323591"/>
            <a:ext cx="3861955" cy="553998"/>
          </a:xfrm>
          <a:prstGeom prst="rect">
            <a:avLst/>
          </a:prstGeom>
        </p:spPr>
        <p:txBody>
          <a:bodyPr wrap="none">
            <a:spAutoFit/>
          </a:bodyPr>
          <a:lstStyle/>
          <a:p>
            <a:r>
              <a:rPr lang="en-US" sz="3000" smtClean="0">
                <a:solidFill>
                  <a:schemeClr val="accent2">
                    <a:lumMod val="25000"/>
                  </a:schemeClr>
                </a:solidFill>
              </a:rPr>
              <a:t>CIRCUIT DIAGRAM  </a:t>
            </a:r>
            <a:endParaRPr lang="en-US" sz="3000" dirty="0">
              <a:solidFill>
                <a:schemeClr val="accent2">
                  <a:lumMod val="25000"/>
                </a:schemeClr>
              </a:solidFill>
            </a:endParaRPr>
          </a:p>
        </p:txBody>
      </p:sp>
      <p:sp>
        <p:nvSpPr>
          <p:cNvPr id="6" name="Rectangle 5"/>
          <p:cNvSpPr/>
          <p:nvPr/>
        </p:nvSpPr>
        <p:spPr>
          <a:xfrm>
            <a:off x="5314335" y="680152"/>
            <a:ext cx="3721510" cy="3785652"/>
          </a:xfrm>
          <a:prstGeom prst="rect">
            <a:avLst/>
          </a:prstGeom>
        </p:spPr>
        <p:txBody>
          <a:bodyPr wrap="square">
            <a:spAutoFit/>
          </a:bodyPr>
          <a:lstStyle/>
          <a:p>
            <a:r>
              <a:rPr lang="en-US" sz="2000" dirty="0"/>
              <a:t>Control the direction of rotation of the Arduino:</a:t>
            </a:r>
          </a:p>
          <a:p>
            <a:r>
              <a:rPr lang="en-US" sz="2000" dirty="0"/>
              <a:t>When ENA = 0: Motor does </a:t>
            </a:r>
            <a:r>
              <a:rPr lang="en-US" sz="2000"/>
              <a:t>not </a:t>
            </a:r>
            <a:r>
              <a:rPr lang="en-US" sz="2000" smtClean="0"/>
              <a:t>rotate.</a:t>
            </a:r>
            <a:endParaRPr lang="en-US" sz="2000" dirty="0"/>
          </a:p>
          <a:p>
            <a:r>
              <a:rPr lang="en-US" sz="2000" dirty="0"/>
              <a:t>When ENA = 1:</a:t>
            </a:r>
          </a:p>
          <a:p>
            <a:r>
              <a:rPr lang="en-US" sz="2000" dirty="0"/>
              <a:t>a. INT1 = 1; INT2 = 0: motor rotates forward.</a:t>
            </a:r>
          </a:p>
          <a:p>
            <a:r>
              <a:rPr lang="en-US" sz="2000" dirty="0"/>
              <a:t>b. INT1 = 0; INT2 = 1: the motor </a:t>
            </a:r>
            <a:r>
              <a:rPr lang="en-US" sz="2000"/>
              <a:t>rotates </a:t>
            </a:r>
            <a:r>
              <a:rPr lang="en-US" sz="2000" smtClean="0"/>
              <a:t>backward.</a:t>
            </a:r>
            <a:endParaRPr lang="en-US" sz="2000" dirty="0"/>
          </a:p>
          <a:p>
            <a:r>
              <a:rPr lang="en-US" sz="2000" dirty="0"/>
              <a:t>c. INT1 = INT2: motor stops immediately. (same with pins ENB, INT3, INT4).</a:t>
            </a:r>
          </a:p>
        </p:txBody>
      </p:sp>
      <p:pic>
        <p:nvPicPr>
          <p:cNvPr id="5" name="Picture 4"/>
          <p:cNvPicPr/>
          <p:nvPr/>
        </p:nvPicPr>
        <p:blipFill rotWithShape="1">
          <a:blip r:embed="rId3"/>
          <a:srcRect l="31904" t="27783" r="28920" b="25517"/>
          <a:stretch>
            <a:fillRect/>
          </a:stretch>
        </p:blipFill>
        <p:spPr bwMode="auto">
          <a:xfrm>
            <a:off x="532804" y="877589"/>
            <a:ext cx="4781531" cy="3792734"/>
          </a:xfrm>
          <a:prstGeom prst="rect">
            <a:avLst/>
          </a:prstGeom>
          <a:ln>
            <a:noFill/>
          </a:ln>
        </p:spPr>
      </p:pic>
      <p:sp>
        <p:nvSpPr>
          <p:cNvPr id="2" name="Slide Number Placeholder 1">
            <a:extLst>
              <a:ext uri="{FF2B5EF4-FFF2-40B4-BE49-F238E27FC236}">
                <a16:creationId xmlns:a16="http://schemas.microsoft.com/office/drawing/2014/main" xmlns="" id="{06BA4CC3-41D9-45EC-9707-414AAABC7E0F}"/>
              </a:ext>
            </a:extLst>
          </p:cNvPr>
          <p:cNvSpPr>
            <a:spLocks noGrp="1"/>
          </p:cNvSpPr>
          <p:nvPr>
            <p:ph type="sldNum" sz="quarter" idx="10"/>
          </p:nvPr>
        </p:nvSpPr>
        <p:spPr/>
        <p:txBody>
          <a:bodyPr/>
          <a:lstStyle/>
          <a:p>
            <a:fld id="{ADDC61A9-B0FA-4DD1-90CD-A8253268B4CD}" type="slidenum">
              <a:rPr lang="en-US" smtClean="0"/>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27"/>
        <p:cNvGrpSpPr/>
        <p:nvPr/>
      </p:nvGrpSpPr>
      <p:grpSpPr>
        <a:xfrm>
          <a:off x="0" y="0"/>
          <a:ext cx="0" cy="0"/>
          <a:chOff x="0" y="0"/>
          <a:chExt cx="0" cy="0"/>
        </a:xfrm>
      </p:grpSpPr>
      <p:pic>
        <p:nvPicPr>
          <p:cNvPr id="3" name="Picture 2"/>
          <p:cNvPicPr>
            <a:picLocks noChangeAspect="1"/>
          </p:cNvPicPr>
          <p:nvPr/>
        </p:nvPicPr>
        <p:blipFill rotWithShape="1">
          <a:blip r:embed="rId3"/>
          <a:srcRect b="7208"/>
          <a:stretch>
            <a:fillRect/>
          </a:stretch>
        </p:blipFill>
        <p:spPr>
          <a:xfrm>
            <a:off x="646709" y="1514322"/>
            <a:ext cx="3603048" cy="2098769"/>
          </a:xfrm>
          <a:prstGeom prst="rect">
            <a:avLst/>
          </a:prstGeom>
        </p:spPr>
      </p:pic>
      <p:sp>
        <p:nvSpPr>
          <p:cNvPr id="5" name="Rectangle 4"/>
          <p:cNvSpPr/>
          <p:nvPr/>
        </p:nvSpPr>
        <p:spPr>
          <a:xfrm>
            <a:off x="4439265" y="824770"/>
            <a:ext cx="4572000" cy="3477875"/>
          </a:xfrm>
          <a:prstGeom prst="rect">
            <a:avLst/>
          </a:prstGeom>
        </p:spPr>
        <p:txBody>
          <a:bodyPr>
            <a:spAutoFit/>
          </a:bodyPr>
          <a:lstStyle/>
          <a:p>
            <a:r>
              <a:rPr lang="en-US" sz="2000" dirty="0"/>
              <a:t>MPU6050 sensor uses I2C interface to communicate with Arduino board  through 2 pins SDA and SCL respectively with pins A5 (SCL) and A4 (SDA) of </a:t>
            </a:r>
            <a:r>
              <a:rPr lang="en-US" sz="2000" dirty="0" err="1"/>
              <a:t>arduino</a:t>
            </a:r>
            <a:r>
              <a:rPr lang="en-US" sz="2000" dirty="0"/>
              <a:t>. </a:t>
            </a:r>
          </a:p>
          <a:p>
            <a:r>
              <a:rPr lang="en-US" sz="2000" dirty="0"/>
              <a:t>The sensor's interrupt pin is connected to the Arduino's interrupt pin 2, when the vehicle is tilted, it means an interrupt occurs, the program will now prioritize interrupts to help the car operate more stable.</a:t>
            </a:r>
          </a:p>
        </p:txBody>
      </p:sp>
      <p:sp>
        <p:nvSpPr>
          <p:cNvPr id="2" name="Slide Number Placeholder 1">
            <a:extLst>
              <a:ext uri="{FF2B5EF4-FFF2-40B4-BE49-F238E27FC236}">
                <a16:creationId xmlns:a16="http://schemas.microsoft.com/office/drawing/2014/main" xmlns="" id="{092211CD-F3A8-4CAD-BB9B-755190EBC03B}"/>
              </a:ext>
            </a:extLst>
          </p:cNvPr>
          <p:cNvSpPr>
            <a:spLocks noGrp="1"/>
          </p:cNvSpPr>
          <p:nvPr>
            <p:ph type="sldNum" sz="quarter" idx="10"/>
          </p:nvPr>
        </p:nvSpPr>
        <p:spPr/>
        <p:txBody>
          <a:bodyPr/>
          <a:lstStyle/>
          <a:p>
            <a:fld id="{ADDC61A9-B0FA-4DD1-90CD-A8253268B4CD}" type="slidenum">
              <a:rPr lang="en-US" smtClean="0"/>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27"/>
        <p:cNvGrpSpPr/>
        <p:nvPr/>
      </p:nvGrpSpPr>
      <p:grpSpPr>
        <a:xfrm>
          <a:off x="0" y="0"/>
          <a:ext cx="0" cy="0"/>
          <a:chOff x="0" y="0"/>
          <a:chExt cx="0" cy="0"/>
        </a:xfrm>
      </p:grpSpPr>
      <p:sp>
        <p:nvSpPr>
          <p:cNvPr id="5" name="Right Arrow 4"/>
          <p:cNvSpPr/>
          <p:nvPr/>
        </p:nvSpPr>
        <p:spPr>
          <a:xfrm>
            <a:off x="493776" y="2273808"/>
            <a:ext cx="2121604" cy="701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p:nvPr/>
        </p:nvPicPr>
        <p:blipFill>
          <a:blip r:embed="rId3"/>
          <a:stretch>
            <a:fillRect/>
          </a:stretch>
        </p:blipFill>
        <p:spPr>
          <a:xfrm>
            <a:off x="2689254" y="372406"/>
            <a:ext cx="5638668" cy="4504394"/>
          </a:xfrm>
          <a:prstGeom prst="rect">
            <a:avLst/>
          </a:prstGeom>
        </p:spPr>
      </p:pic>
      <p:sp>
        <p:nvSpPr>
          <p:cNvPr id="2" name="TextBox 1"/>
          <p:cNvSpPr txBox="1"/>
          <p:nvPr/>
        </p:nvSpPr>
        <p:spPr>
          <a:xfrm>
            <a:off x="373625" y="2424548"/>
            <a:ext cx="2241755" cy="400110"/>
          </a:xfrm>
          <a:prstGeom prst="rect">
            <a:avLst/>
          </a:prstGeom>
          <a:noFill/>
        </p:spPr>
        <p:txBody>
          <a:bodyPr wrap="square" rtlCol="0">
            <a:spAutoFit/>
          </a:bodyPr>
          <a:lstStyle/>
          <a:p>
            <a:pPr algn="ctr"/>
            <a:r>
              <a:rPr lang="en-US" sz="2000" b="1" dirty="0">
                <a:solidFill>
                  <a:schemeClr val="accent2">
                    <a:lumMod val="25000"/>
                  </a:schemeClr>
                </a:solidFill>
              </a:rPr>
              <a:t>Actual product</a:t>
            </a:r>
          </a:p>
        </p:txBody>
      </p:sp>
      <p:sp>
        <p:nvSpPr>
          <p:cNvPr id="3" name="Slide Number Placeholder 2">
            <a:extLst>
              <a:ext uri="{FF2B5EF4-FFF2-40B4-BE49-F238E27FC236}">
                <a16:creationId xmlns:a16="http://schemas.microsoft.com/office/drawing/2014/main" xmlns="" id="{C0A16BD1-F085-4132-839F-088E5EA9BB5C}"/>
              </a:ext>
            </a:extLst>
          </p:cNvPr>
          <p:cNvSpPr>
            <a:spLocks noGrp="1"/>
          </p:cNvSpPr>
          <p:nvPr>
            <p:ph type="sldNum" sz="quarter" idx="10"/>
          </p:nvPr>
        </p:nvSpPr>
        <p:spPr>
          <a:xfrm>
            <a:off x="6556959" y="4647951"/>
            <a:ext cx="2057400" cy="274637"/>
          </a:xfrm>
        </p:spPr>
        <p:txBody>
          <a:bodyPr/>
          <a:lstStyle/>
          <a:p>
            <a:fld id="{ADDC61A9-B0FA-4DD1-90CD-A8253268B4CD}" type="slidenum">
              <a:rPr lang="en-US" smtClean="0"/>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27"/>
        <p:cNvGrpSpPr/>
        <p:nvPr/>
      </p:nvGrpSpPr>
      <p:grpSpPr>
        <a:xfrm>
          <a:off x="0" y="0"/>
          <a:ext cx="0" cy="0"/>
          <a:chOff x="0" y="0"/>
          <a:chExt cx="0" cy="0"/>
        </a:xfrm>
      </p:grpSpPr>
      <p:sp>
        <p:nvSpPr>
          <p:cNvPr id="8" name="Rectangle 7"/>
          <p:cNvSpPr/>
          <p:nvPr/>
        </p:nvSpPr>
        <p:spPr>
          <a:xfrm>
            <a:off x="2615380" y="841248"/>
            <a:ext cx="6229916" cy="3163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493776" y="2273808"/>
            <a:ext cx="2121604" cy="701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73625" y="2424548"/>
            <a:ext cx="2241755" cy="400110"/>
          </a:xfrm>
          <a:prstGeom prst="rect">
            <a:avLst/>
          </a:prstGeom>
          <a:noFill/>
        </p:spPr>
        <p:txBody>
          <a:bodyPr wrap="square" rtlCol="0">
            <a:spAutoFit/>
          </a:bodyPr>
          <a:lstStyle/>
          <a:p>
            <a:pPr algn="ctr"/>
            <a:r>
              <a:rPr lang="en-US" sz="2000" b="1" smtClean="0">
                <a:solidFill>
                  <a:schemeClr val="accent2">
                    <a:lumMod val="25000"/>
                  </a:schemeClr>
                </a:solidFill>
              </a:rPr>
              <a:t>Simulation </a:t>
            </a:r>
            <a:endParaRPr lang="en-US" sz="2000" b="1" dirty="0">
              <a:solidFill>
                <a:schemeClr val="accent2">
                  <a:lumMod val="25000"/>
                </a:schemeClr>
              </a:solidFill>
            </a:endParaRPr>
          </a:p>
        </p:txBody>
      </p:sp>
      <p:sp>
        <p:nvSpPr>
          <p:cNvPr id="3" name="Slide Number Placeholder 2">
            <a:extLst>
              <a:ext uri="{FF2B5EF4-FFF2-40B4-BE49-F238E27FC236}">
                <a16:creationId xmlns:a16="http://schemas.microsoft.com/office/drawing/2014/main" xmlns="" id="{C0A16BD1-F085-4132-839F-088E5EA9BB5C}"/>
              </a:ext>
            </a:extLst>
          </p:cNvPr>
          <p:cNvSpPr>
            <a:spLocks noGrp="1"/>
          </p:cNvSpPr>
          <p:nvPr>
            <p:ph type="sldNum" sz="quarter" idx="10"/>
          </p:nvPr>
        </p:nvSpPr>
        <p:spPr>
          <a:xfrm>
            <a:off x="6556959" y="4647951"/>
            <a:ext cx="2057400" cy="274637"/>
          </a:xfrm>
        </p:spPr>
        <p:txBody>
          <a:bodyPr/>
          <a:lstStyle/>
          <a:p>
            <a:fld id="{ADDC61A9-B0FA-4DD1-90CD-A8253268B4CD}" type="slidenum">
              <a:rPr lang="en-US" smtClean="0"/>
              <a:t>27</a:t>
            </a:fld>
            <a:endParaRPr lang="en-US"/>
          </a:p>
        </p:txBody>
      </p:sp>
      <p:pic>
        <p:nvPicPr>
          <p:cNvPr id="7" name="dmm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74571" y="886260"/>
            <a:ext cx="6105525" cy="3076575"/>
          </a:xfrm>
          <a:prstGeom prst="rect">
            <a:avLst/>
          </a:prstGeom>
        </p:spPr>
      </p:pic>
    </p:spTree>
    <p:extLst>
      <p:ext uri="{BB962C8B-B14F-4D97-AF65-F5344CB8AC3E}">
        <p14:creationId xmlns:p14="http://schemas.microsoft.com/office/powerpoint/2010/main" val="5423363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27"/>
        <p:cNvGrpSpPr/>
        <p:nvPr/>
      </p:nvGrpSpPr>
      <p:grpSpPr>
        <a:xfrm>
          <a:off x="0" y="0"/>
          <a:ext cx="0" cy="0"/>
          <a:chOff x="0" y="0"/>
          <a:chExt cx="0" cy="0"/>
        </a:xfrm>
      </p:grpSpPr>
      <p:pic>
        <p:nvPicPr>
          <p:cNvPr id="3" name="316278852431127099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8491" y="292838"/>
            <a:ext cx="8134350" cy="4572000"/>
          </a:xfrm>
          <a:prstGeom prst="rect">
            <a:avLst/>
          </a:prstGeom>
        </p:spPr>
      </p:pic>
      <p:sp>
        <p:nvSpPr>
          <p:cNvPr id="2" name="Slide Number Placeholder 1">
            <a:extLst>
              <a:ext uri="{FF2B5EF4-FFF2-40B4-BE49-F238E27FC236}">
                <a16:creationId xmlns:a16="http://schemas.microsoft.com/office/drawing/2014/main" xmlns="" id="{0DE069E2-0C6D-40D0-8C51-23756F2C4616}"/>
              </a:ext>
            </a:extLst>
          </p:cNvPr>
          <p:cNvSpPr>
            <a:spLocks noGrp="1"/>
          </p:cNvSpPr>
          <p:nvPr>
            <p:ph type="sldNum" sz="quarter" idx="10"/>
          </p:nvPr>
        </p:nvSpPr>
        <p:spPr>
          <a:xfrm>
            <a:off x="7086600" y="4615601"/>
            <a:ext cx="2057400" cy="274637"/>
          </a:xfrm>
        </p:spPr>
        <p:txBody>
          <a:bodyPr/>
          <a:lstStyle/>
          <a:p>
            <a:fld id="{ADDC61A9-B0FA-4DD1-90CD-A8253268B4CD}" type="slidenum">
              <a:rPr lang="en-US" smtClean="0"/>
              <a:t>28</a:t>
            </a:fld>
            <a:endParaRPr lang="en-US"/>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mute="1">
                <p:cTn id="7"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27"/>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6209" t="4970" r="17546" b="4994"/>
          <a:stretch>
            <a:fillRect/>
          </a:stretch>
        </p:blipFill>
        <p:spPr>
          <a:xfrm>
            <a:off x="2389241" y="350481"/>
            <a:ext cx="3411793" cy="4630994"/>
          </a:xfrm>
          <a:prstGeom prst="rect">
            <a:avLst/>
          </a:prstGeom>
        </p:spPr>
      </p:pic>
      <p:sp>
        <p:nvSpPr>
          <p:cNvPr id="5" name="TextBox 4"/>
          <p:cNvSpPr txBox="1"/>
          <p:nvPr/>
        </p:nvSpPr>
        <p:spPr>
          <a:xfrm>
            <a:off x="6145162" y="2300489"/>
            <a:ext cx="2202426" cy="553998"/>
          </a:xfrm>
          <a:prstGeom prst="rect">
            <a:avLst/>
          </a:prstGeom>
          <a:noFill/>
        </p:spPr>
        <p:txBody>
          <a:bodyPr wrap="square" rtlCol="0">
            <a:spAutoFit/>
          </a:bodyPr>
          <a:lstStyle/>
          <a:p>
            <a:pPr algn="ctr"/>
            <a:r>
              <a:rPr lang="en-US" sz="3000" dirty="0"/>
              <a:t>Flow chart</a:t>
            </a:r>
          </a:p>
        </p:txBody>
      </p:sp>
      <p:sp>
        <p:nvSpPr>
          <p:cNvPr id="7" name="TextBox 6"/>
          <p:cNvSpPr txBox="1"/>
          <p:nvPr/>
        </p:nvSpPr>
        <p:spPr>
          <a:xfrm>
            <a:off x="83968" y="529959"/>
            <a:ext cx="3153008" cy="553998"/>
          </a:xfrm>
          <a:prstGeom prst="rect">
            <a:avLst/>
          </a:prstGeom>
          <a:noFill/>
        </p:spPr>
        <p:txBody>
          <a:bodyPr wrap="square" rtlCol="0">
            <a:spAutoFit/>
          </a:bodyPr>
          <a:lstStyle/>
          <a:p>
            <a:pPr algn="ctr"/>
            <a:r>
              <a:rPr lang="en-US" sz="3000" smtClean="0">
                <a:solidFill>
                  <a:schemeClr val="tx2">
                    <a:lumMod val="75000"/>
                  </a:schemeClr>
                </a:solidFill>
              </a:rPr>
              <a:t>PROGRAMMING </a:t>
            </a:r>
            <a:endParaRPr lang="en-US" sz="3000" dirty="0">
              <a:solidFill>
                <a:schemeClr val="tx2">
                  <a:lumMod val="75000"/>
                </a:schemeClr>
              </a:solidFill>
            </a:endParaRPr>
          </a:p>
        </p:txBody>
      </p:sp>
      <p:sp>
        <p:nvSpPr>
          <p:cNvPr id="2" name="Slide Number Placeholder 1">
            <a:extLst>
              <a:ext uri="{FF2B5EF4-FFF2-40B4-BE49-F238E27FC236}">
                <a16:creationId xmlns:a16="http://schemas.microsoft.com/office/drawing/2014/main" xmlns="" id="{F4856700-6283-42BA-A88E-C7E7D6C6244B}"/>
              </a:ext>
            </a:extLst>
          </p:cNvPr>
          <p:cNvSpPr>
            <a:spLocks noGrp="1"/>
          </p:cNvSpPr>
          <p:nvPr>
            <p:ph type="sldNum" sz="quarter" idx="10"/>
          </p:nvPr>
        </p:nvSpPr>
        <p:spPr/>
        <p:txBody>
          <a:bodyPr/>
          <a:lstStyle/>
          <a:p>
            <a:fld id="{ADDC61A9-B0FA-4DD1-90CD-A8253268B4CD}" type="slidenum">
              <a:rPr lang="en-US" smtClean="0"/>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58"/>
        <p:cNvGrpSpPr/>
        <p:nvPr/>
      </p:nvGrpSpPr>
      <p:grpSpPr>
        <a:xfrm>
          <a:off x="0" y="0"/>
          <a:ext cx="0" cy="0"/>
          <a:chOff x="0" y="0"/>
          <a:chExt cx="0" cy="0"/>
        </a:xfrm>
      </p:grpSpPr>
      <p:grpSp>
        <p:nvGrpSpPr>
          <p:cNvPr id="4164" name="Google Shape;4164;p40"/>
          <p:cNvGrpSpPr/>
          <p:nvPr/>
        </p:nvGrpSpPr>
        <p:grpSpPr>
          <a:xfrm>
            <a:off x="4749737" y="1094970"/>
            <a:ext cx="931441" cy="953409"/>
            <a:chOff x="1027767" y="1695156"/>
            <a:chExt cx="931441" cy="953409"/>
          </a:xfrm>
        </p:grpSpPr>
        <p:sp>
          <p:nvSpPr>
            <p:cNvPr id="4165" name="Google Shape;4165;p40"/>
            <p:cNvSpPr/>
            <p:nvPr/>
          </p:nvSpPr>
          <p:spPr>
            <a:xfrm>
              <a:off x="1027767" y="1695156"/>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0"/>
            <p:cNvSpPr/>
            <p:nvPr/>
          </p:nvSpPr>
          <p:spPr>
            <a:xfrm>
              <a:off x="1568347" y="2422324"/>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0"/>
            <p:cNvSpPr/>
            <p:nvPr/>
          </p:nvSpPr>
          <p:spPr>
            <a:xfrm>
              <a:off x="1837661" y="2143608"/>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8" name="Google Shape;4168;p40"/>
          <p:cNvSpPr/>
          <p:nvPr/>
        </p:nvSpPr>
        <p:spPr>
          <a:xfrm>
            <a:off x="4748586" y="1152881"/>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9" name="Google Shape;4169;p40"/>
          <p:cNvGrpSpPr/>
          <p:nvPr/>
        </p:nvGrpSpPr>
        <p:grpSpPr>
          <a:xfrm>
            <a:off x="1135922" y="2610357"/>
            <a:ext cx="931441" cy="953409"/>
            <a:chOff x="1027767" y="1695156"/>
            <a:chExt cx="931441" cy="953409"/>
          </a:xfrm>
        </p:grpSpPr>
        <p:sp>
          <p:nvSpPr>
            <p:cNvPr id="4170" name="Google Shape;4170;p40"/>
            <p:cNvSpPr/>
            <p:nvPr/>
          </p:nvSpPr>
          <p:spPr>
            <a:xfrm>
              <a:off x="1027767" y="1695156"/>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0"/>
            <p:cNvSpPr/>
            <p:nvPr/>
          </p:nvSpPr>
          <p:spPr>
            <a:xfrm>
              <a:off x="1568347" y="2422324"/>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0"/>
            <p:cNvSpPr/>
            <p:nvPr/>
          </p:nvSpPr>
          <p:spPr>
            <a:xfrm>
              <a:off x="1837661" y="2143608"/>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3" name="Google Shape;4173;p40"/>
          <p:cNvSpPr/>
          <p:nvPr/>
        </p:nvSpPr>
        <p:spPr>
          <a:xfrm>
            <a:off x="1134771" y="2668268"/>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4" name="Google Shape;4174;p40"/>
          <p:cNvGrpSpPr/>
          <p:nvPr/>
        </p:nvGrpSpPr>
        <p:grpSpPr>
          <a:xfrm>
            <a:off x="1135922" y="1094970"/>
            <a:ext cx="931441" cy="953409"/>
            <a:chOff x="1027767" y="1695156"/>
            <a:chExt cx="931441" cy="953409"/>
          </a:xfrm>
        </p:grpSpPr>
        <p:sp>
          <p:nvSpPr>
            <p:cNvPr id="4175" name="Google Shape;4175;p40"/>
            <p:cNvSpPr/>
            <p:nvPr/>
          </p:nvSpPr>
          <p:spPr>
            <a:xfrm>
              <a:off x="1027767" y="1695156"/>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0"/>
            <p:cNvSpPr/>
            <p:nvPr/>
          </p:nvSpPr>
          <p:spPr>
            <a:xfrm>
              <a:off x="1568347" y="2422324"/>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0"/>
            <p:cNvSpPr/>
            <p:nvPr/>
          </p:nvSpPr>
          <p:spPr>
            <a:xfrm>
              <a:off x="1837661" y="2143608"/>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8" name="Google Shape;4178;p40"/>
          <p:cNvSpPr/>
          <p:nvPr/>
        </p:nvSpPr>
        <p:spPr>
          <a:xfrm>
            <a:off x="1134771" y="1152881"/>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0"/>
          <p:cNvSpPr txBox="1">
            <a:spLocks noGrp="1"/>
          </p:cNvSpPr>
          <p:nvPr>
            <p:ph type="title" idx="8"/>
          </p:nvPr>
        </p:nvSpPr>
        <p:spPr>
          <a:xfrm>
            <a:off x="997403" y="26487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1" dirty="0">
                <a:latin typeface="Montserrat"/>
                <a:ea typeface="Montserrat"/>
                <a:cs typeface="Montserrat"/>
                <a:sym typeface="Montserrat"/>
              </a:rPr>
              <a:t>TABLE OF CONTENTS</a:t>
            </a:r>
            <a:endParaRPr dirty="0"/>
          </a:p>
        </p:txBody>
      </p:sp>
      <p:sp>
        <p:nvSpPr>
          <p:cNvPr id="4180" name="Google Shape;4180;p40"/>
          <p:cNvSpPr txBox="1">
            <a:spLocks noGrp="1"/>
          </p:cNvSpPr>
          <p:nvPr>
            <p:ph type="title"/>
          </p:nvPr>
        </p:nvSpPr>
        <p:spPr>
          <a:xfrm>
            <a:off x="1235605" y="1345052"/>
            <a:ext cx="6702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01</a:t>
            </a:r>
            <a:endParaRPr dirty="0"/>
          </a:p>
        </p:txBody>
      </p:sp>
      <p:sp>
        <p:nvSpPr>
          <p:cNvPr id="4182" name="Google Shape;4182;p40"/>
          <p:cNvSpPr txBox="1">
            <a:spLocks noGrp="1"/>
          </p:cNvSpPr>
          <p:nvPr>
            <p:ph type="title" idx="2"/>
          </p:nvPr>
        </p:nvSpPr>
        <p:spPr>
          <a:xfrm>
            <a:off x="4849403" y="1317748"/>
            <a:ext cx="6702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02</a:t>
            </a:r>
            <a:endParaRPr dirty="0"/>
          </a:p>
        </p:txBody>
      </p:sp>
      <p:sp>
        <p:nvSpPr>
          <p:cNvPr id="4184" name="Google Shape;4184;p40"/>
          <p:cNvSpPr txBox="1">
            <a:spLocks noGrp="1"/>
          </p:cNvSpPr>
          <p:nvPr>
            <p:ph type="title" idx="4"/>
          </p:nvPr>
        </p:nvSpPr>
        <p:spPr>
          <a:xfrm>
            <a:off x="1235593" y="2860422"/>
            <a:ext cx="6702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p>
        </p:txBody>
      </p:sp>
      <p:sp>
        <p:nvSpPr>
          <p:cNvPr id="4188" name="Google Shape;4188;p40"/>
          <p:cNvSpPr txBox="1">
            <a:spLocks noGrp="1"/>
          </p:cNvSpPr>
          <p:nvPr>
            <p:ph type="subTitle" idx="9"/>
          </p:nvPr>
        </p:nvSpPr>
        <p:spPr>
          <a:xfrm>
            <a:off x="2192093" y="1017725"/>
            <a:ext cx="2336400" cy="71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Introduction</a:t>
            </a:r>
            <a:endParaRPr dirty="0"/>
          </a:p>
        </p:txBody>
      </p:sp>
      <p:sp>
        <p:nvSpPr>
          <p:cNvPr id="4189" name="Google Shape;4189;p40"/>
          <p:cNvSpPr txBox="1">
            <a:spLocks noGrp="1"/>
          </p:cNvSpPr>
          <p:nvPr>
            <p:ph type="subTitle" idx="13"/>
          </p:nvPr>
        </p:nvSpPr>
        <p:spPr>
          <a:xfrm>
            <a:off x="5809293" y="1017725"/>
            <a:ext cx="2336400" cy="71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Theorical</a:t>
            </a:r>
            <a:r>
              <a:rPr lang="en-US" dirty="0"/>
              <a:t> basis</a:t>
            </a:r>
            <a:endParaRPr dirty="0"/>
          </a:p>
        </p:txBody>
      </p:sp>
      <p:sp>
        <p:nvSpPr>
          <p:cNvPr id="4190" name="Google Shape;4190;p40"/>
          <p:cNvSpPr txBox="1">
            <a:spLocks noGrp="1"/>
          </p:cNvSpPr>
          <p:nvPr>
            <p:ph type="subTitle" idx="14"/>
          </p:nvPr>
        </p:nvSpPr>
        <p:spPr>
          <a:xfrm>
            <a:off x="2192093" y="2532439"/>
            <a:ext cx="2336400" cy="71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Simulation </a:t>
            </a:r>
            <a:endParaRPr dirty="0"/>
          </a:p>
        </p:txBody>
      </p:sp>
      <p:sp>
        <p:nvSpPr>
          <p:cNvPr id="4192" name="Google Shape;4192;p40"/>
          <p:cNvSpPr/>
          <p:nvPr/>
        </p:nvSpPr>
        <p:spPr>
          <a:xfrm>
            <a:off x="5797730" y="1091075"/>
            <a:ext cx="32" cy="961203"/>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0"/>
          <p:cNvSpPr/>
          <p:nvPr/>
        </p:nvSpPr>
        <p:spPr>
          <a:xfrm>
            <a:off x="2185423" y="1091075"/>
            <a:ext cx="32" cy="961203"/>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0"/>
          <p:cNvSpPr/>
          <p:nvPr/>
        </p:nvSpPr>
        <p:spPr>
          <a:xfrm>
            <a:off x="2185423" y="2606464"/>
            <a:ext cx="32" cy="961203"/>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89;p40"/>
          <p:cNvSpPr txBox="1">
            <a:spLocks noGrp="1"/>
          </p:cNvSpPr>
          <p:nvPr>
            <p:ph type="subTitle" idx="13"/>
          </p:nvPr>
        </p:nvSpPr>
        <p:spPr>
          <a:xfrm>
            <a:off x="5929797" y="2788489"/>
            <a:ext cx="2336400" cy="5597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Experiment </a:t>
            </a:r>
            <a:endParaRPr dirty="0"/>
          </a:p>
        </p:txBody>
      </p:sp>
      <p:grpSp>
        <p:nvGrpSpPr>
          <p:cNvPr id="36" name="Google Shape;4174;p40"/>
          <p:cNvGrpSpPr/>
          <p:nvPr/>
        </p:nvGrpSpPr>
        <p:grpSpPr>
          <a:xfrm>
            <a:off x="2607179" y="3812344"/>
            <a:ext cx="931441" cy="953409"/>
            <a:chOff x="1027767" y="1695156"/>
            <a:chExt cx="931441" cy="953409"/>
          </a:xfrm>
        </p:grpSpPr>
        <p:sp>
          <p:nvSpPr>
            <p:cNvPr id="37" name="Google Shape;4175;p40"/>
            <p:cNvSpPr/>
            <p:nvPr/>
          </p:nvSpPr>
          <p:spPr>
            <a:xfrm>
              <a:off x="1027767" y="1695156"/>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76;p40"/>
            <p:cNvSpPr/>
            <p:nvPr/>
          </p:nvSpPr>
          <p:spPr>
            <a:xfrm>
              <a:off x="1568347" y="2422324"/>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77;p40"/>
            <p:cNvSpPr/>
            <p:nvPr/>
          </p:nvSpPr>
          <p:spPr>
            <a:xfrm>
              <a:off x="1837661" y="2143608"/>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178;p40"/>
          <p:cNvSpPr/>
          <p:nvPr/>
        </p:nvSpPr>
        <p:spPr>
          <a:xfrm>
            <a:off x="2606028" y="3870255"/>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80;p40"/>
          <p:cNvSpPr txBox="1">
            <a:spLocks noGrp="1"/>
          </p:cNvSpPr>
          <p:nvPr>
            <p:ph type="title"/>
          </p:nvPr>
        </p:nvSpPr>
        <p:spPr>
          <a:xfrm>
            <a:off x="2706862" y="4062426"/>
            <a:ext cx="6702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05</a:t>
            </a:r>
            <a:endParaRPr dirty="0"/>
          </a:p>
        </p:txBody>
      </p:sp>
      <p:sp>
        <p:nvSpPr>
          <p:cNvPr id="42" name="Google Shape;4193;p40"/>
          <p:cNvSpPr/>
          <p:nvPr/>
        </p:nvSpPr>
        <p:spPr>
          <a:xfrm>
            <a:off x="3656680" y="3808449"/>
            <a:ext cx="32" cy="961203"/>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189;p40"/>
          <p:cNvSpPr txBox="1">
            <a:spLocks noGrp="1"/>
          </p:cNvSpPr>
          <p:nvPr>
            <p:ph type="subTitle" idx="13"/>
          </p:nvPr>
        </p:nvSpPr>
        <p:spPr>
          <a:xfrm>
            <a:off x="3814929" y="3826112"/>
            <a:ext cx="2336400" cy="71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 </a:t>
            </a:r>
            <a:endParaRPr dirty="0"/>
          </a:p>
        </p:txBody>
      </p:sp>
      <p:grpSp>
        <p:nvGrpSpPr>
          <p:cNvPr id="44" name="Google Shape;4174;p40"/>
          <p:cNvGrpSpPr/>
          <p:nvPr/>
        </p:nvGrpSpPr>
        <p:grpSpPr>
          <a:xfrm>
            <a:off x="4849403" y="2624581"/>
            <a:ext cx="931441" cy="953409"/>
            <a:chOff x="1027767" y="1695156"/>
            <a:chExt cx="931441" cy="953409"/>
          </a:xfrm>
        </p:grpSpPr>
        <p:sp>
          <p:nvSpPr>
            <p:cNvPr id="45" name="Google Shape;4175;p40"/>
            <p:cNvSpPr/>
            <p:nvPr/>
          </p:nvSpPr>
          <p:spPr>
            <a:xfrm>
              <a:off x="1027767" y="1695156"/>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176;p40"/>
            <p:cNvSpPr/>
            <p:nvPr/>
          </p:nvSpPr>
          <p:spPr>
            <a:xfrm>
              <a:off x="1568347" y="2422324"/>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77;p40"/>
            <p:cNvSpPr/>
            <p:nvPr/>
          </p:nvSpPr>
          <p:spPr>
            <a:xfrm>
              <a:off x="1837661" y="2143608"/>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178;p40"/>
          <p:cNvSpPr/>
          <p:nvPr/>
        </p:nvSpPr>
        <p:spPr>
          <a:xfrm>
            <a:off x="4848252" y="2682492"/>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80;p40"/>
          <p:cNvSpPr txBox="1">
            <a:spLocks noGrp="1"/>
          </p:cNvSpPr>
          <p:nvPr>
            <p:ph type="title"/>
          </p:nvPr>
        </p:nvSpPr>
        <p:spPr>
          <a:xfrm>
            <a:off x="4949086" y="2874663"/>
            <a:ext cx="6702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04</a:t>
            </a:r>
            <a:endParaRPr dirty="0"/>
          </a:p>
        </p:txBody>
      </p:sp>
      <p:sp>
        <p:nvSpPr>
          <p:cNvPr id="50" name="Google Shape;4193;p40"/>
          <p:cNvSpPr/>
          <p:nvPr/>
        </p:nvSpPr>
        <p:spPr>
          <a:xfrm>
            <a:off x="5898904" y="2620686"/>
            <a:ext cx="32" cy="961203"/>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xmlns="" id="{E0B391E4-8584-4118-B6DE-5ECCBB509376}"/>
              </a:ext>
            </a:extLst>
          </p:cNvPr>
          <p:cNvSpPr>
            <a:spLocks noGrp="1"/>
          </p:cNvSpPr>
          <p:nvPr>
            <p:ph type="sldNum" sz="quarter" idx="16"/>
          </p:nvPr>
        </p:nvSpPr>
        <p:spPr>
          <a:xfrm>
            <a:off x="6457950" y="4628434"/>
            <a:ext cx="2057400" cy="274637"/>
          </a:xfrm>
        </p:spPr>
        <p:txBody>
          <a:bodyPr/>
          <a:lstStyle/>
          <a:p>
            <a:fld id="{ADDC61A9-B0FA-4DD1-90CD-A8253268B4CD}"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7"/>
        <p:cNvGrpSpPr/>
        <p:nvPr/>
      </p:nvGrpSpPr>
      <p:grpSpPr>
        <a:xfrm>
          <a:off x="0" y="0"/>
          <a:ext cx="0" cy="0"/>
          <a:chOff x="0" y="0"/>
          <a:chExt cx="0" cy="0"/>
        </a:xfrm>
      </p:grpSpPr>
      <p:sp>
        <p:nvSpPr>
          <p:cNvPr id="5" name="Right Arrow 4"/>
          <p:cNvSpPr/>
          <p:nvPr/>
        </p:nvSpPr>
        <p:spPr>
          <a:xfrm>
            <a:off x="899913" y="3405303"/>
            <a:ext cx="1962912" cy="725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199" t="6488" r="6305" b="7232"/>
          <a:stretch>
            <a:fillRect/>
          </a:stretch>
        </p:blipFill>
        <p:spPr>
          <a:xfrm>
            <a:off x="3089732" y="774984"/>
            <a:ext cx="3241964" cy="120534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1750" y="2097660"/>
            <a:ext cx="4603075" cy="908340"/>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2762" t="10937" r="11330" b="6514"/>
          <a:stretch>
            <a:fillRect/>
          </a:stretch>
        </p:blipFill>
        <p:spPr>
          <a:xfrm>
            <a:off x="3155710" y="3341540"/>
            <a:ext cx="4364182" cy="1174174"/>
          </a:xfrm>
          <a:prstGeom prst="rect">
            <a:avLst/>
          </a:prstGeom>
        </p:spPr>
      </p:pic>
      <p:sp>
        <p:nvSpPr>
          <p:cNvPr id="7" name="TextBox 6"/>
          <p:cNvSpPr txBox="1"/>
          <p:nvPr/>
        </p:nvSpPr>
        <p:spPr>
          <a:xfrm>
            <a:off x="897618" y="3598738"/>
            <a:ext cx="1662545" cy="338554"/>
          </a:xfrm>
          <a:prstGeom prst="rect">
            <a:avLst/>
          </a:prstGeom>
          <a:noFill/>
        </p:spPr>
        <p:txBody>
          <a:bodyPr wrap="square" rtlCol="0">
            <a:spAutoFit/>
          </a:bodyPr>
          <a:lstStyle/>
          <a:p>
            <a:r>
              <a:rPr lang="en-US" sz="1600" dirty="0">
                <a:solidFill>
                  <a:schemeClr val="accent2">
                    <a:lumMod val="25000"/>
                  </a:schemeClr>
                </a:solidFill>
              </a:rPr>
              <a:t>Setup point </a:t>
            </a:r>
          </a:p>
        </p:txBody>
      </p:sp>
      <p:sp>
        <p:nvSpPr>
          <p:cNvPr id="4" name="Slide Number Placeholder 3">
            <a:extLst>
              <a:ext uri="{FF2B5EF4-FFF2-40B4-BE49-F238E27FC236}">
                <a16:creationId xmlns:a16="http://schemas.microsoft.com/office/drawing/2014/main" xmlns="" id="{C2D97029-76FA-43DD-8368-BD0D2EBE8220}"/>
              </a:ext>
            </a:extLst>
          </p:cNvPr>
          <p:cNvSpPr>
            <a:spLocks noGrp="1"/>
          </p:cNvSpPr>
          <p:nvPr>
            <p:ph type="sldNum" sz="quarter" idx="10"/>
          </p:nvPr>
        </p:nvSpPr>
        <p:spPr/>
        <p:txBody>
          <a:bodyPr/>
          <a:lstStyle/>
          <a:p>
            <a:fld id="{ADDC61A9-B0FA-4DD1-90CD-A8253268B4CD}" type="slidenum">
              <a:rPr lang="en-US" smtClean="0"/>
              <a:t>30</a:t>
            </a:fld>
            <a:endParaRPr lang="en-US"/>
          </a:p>
        </p:txBody>
      </p:sp>
      <p:sp>
        <p:nvSpPr>
          <p:cNvPr id="8" name="Right Arrow 7"/>
          <p:cNvSpPr/>
          <p:nvPr/>
        </p:nvSpPr>
        <p:spPr>
          <a:xfrm>
            <a:off x="897618" y="804219"/>
            <a:ext cx="1962912" cy="725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97618" y="997654"/>
            <a:ext cx="1882278" cy="338554"/>
          </a:xfrm>
          <a:prstGeom prst="rect">
            <a:avLst/>
          </a:prstGeom>
          <a:noFill/>
        </p:spPr>
        <p:txBody>
          <a:bodyPr wrap="square" rtlCol="0">
            <a:spAutoFit/>
          </a:bodyPr>
          <a:lstStyle/>
          <a:p>
            <a:r>
              <a:rPr lang="en-US" sz="1600" smtClean="0">
                <a:solidFill>
                  <a:schemeClr val="accent2">
                    <a:lumMod val="25000"/>
                  </a:schemeClr>
                </a:solidFill>
              </a:rPr>
              <a:t>Gyroscope Offset</a:t>
            </a:r>
            <a:endParaRPr lang="en-US" sz="1600" dirty="0">
              <a:solidFill>
                <a:schemeClr val="accent2">
                  <a:lumMod val="25000"/>
                </a:schemeClr>
              </a:solidFill>
            </a:endParaRPr>
          </a:p>
        </p:txBody>
      </p:sp>
      <p:sp>
        <p:nvSpPr>
          <p:cNvPr id="10" name="Right Arrow 9"/>
          <p:cNvSpPr/>
          <p:nvPr/>
        </p:nvSpPr>
        <p:spPr>
          <a:xfrm>
            <a:off x="906918" y="2218813"/>
            <a:ext cx="1962912" cy="725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99913" y="2412248"/>
            <a:ext cx="1969917" cy="338554"/>
          </a:xfrm>
          <a:prstGeom prst="rect">
            <a:avLst/>
          </a:prstGeom>
          <a:noFill/>
        </p:spPr>
        <p:txBody>
          <a:bodyPr wrap="square" rtlCol="0">
            <a:spAutoFit/>
          </a:bodyPr>
          <a:lstStyle/>
          <a:p>
            <a:r>
              <a:rPr lang="en-US" sz="1600" smtClean="0">
                <a:solidFill>
                  <a:schemeClr val="accent2">
                    <a:lumMod val="25000"/>
                  </a:schemeClr>
                </a:solidFill>
              </a:rPr>
              <a:t>Motor speed Factor</a:t>
            </a:r>
            <a:endParaRPr lang="en-US" sz="1600" dirty="0">
              <a:solidFill>
                <a:schemeClr val="accent2">
                  <a:lumMod val="25000"/>
                </a:scheme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27"/>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432" r="5747" b="21753"/>
          <a:stretch>
            <a:fillRect/>
          </a:stretch>
        </p:blipFill>
        <p:spPr>
          <a:xfrm>
            <a:off x="976745" y="2843166"/>
            <a:ext cx="5320145" cy="125210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227" y="1049914"/>
            <a:ext cx="6275845" cy="1165514"/>
          </a:xfrm>
          <a:prstGeom prst="rect">
            <a:avLst/>
          </a:prstGeom>
        </p:spPr>
      </p:pic>
      <p:sp>
        <p:nvSpPr>
          <p:cNvPr id="5" name="TextBox 4"/>
          <p:cNvSpPr txBox="1"/>
          <p:nvPr/>
        </p:nvSpPr>
        <p:spPr>
          <a:xfrm>
            <a:off x="976745" y="2329242"/>
            <a:ext cx="2722419" cy="400110"/>
          </a:xfrm>
          <a:prstGeom prst="rect">
            <a:avLst/>
          </a:prstGeom>
          <a:noFill/>
        </p:spPr>
        <p:txBody>
          <a:bodyPr wrap="square" rtlCol="0">
            <a:spAutoFit/>
          </a:bodyPr>
          <a:lstStyle/>
          <a:p>
            <a:r>
              <a:rPr lang="en-US" sz="2000" dirty="0"/>
              <a:t>Tilt angle calculation </a:t>
            </a:r>
          </a:p>
        </p:txBody>
      </p:sp>
      <p:sp>
        <p:nvSpPr>
          <p:cNvPr id="6" name="TextBox 5"/>
          <p:cNvSpPr txBox="1"/>
          <p:nvPr/>
        </p:nvSpPr>
        <p:spPr>
          <a:xfrm>
            <a:off x="976745" y="535990"/>
            <a:ext cx="2182091" cy="400110"/>
          </a:xfrm>
          <a:prstGeom prst="rect">
            <a:avLst/>
          </a:prstGeom>
          <a:noFill/>
        </p:spPr>
        <p:txBody>
          <a:bodyPr wrap="square" rtlCol="0">
            <a:spAutoFit/>
          </a:bodyPr>
          <a:lstStyle/>
          <a:p>
            <a:r>
              <a:rPr lang="en-US" sz="2000" dirty="0"/>
              <a:t>Setup PID </a:t>
            </a:r>
          </a:p>
        </p:txBody>
      </p:sp>
      <p:sp>
        <p:nvSpPr>
          <p:cNvPr id="3" name="Slide Number Placeholder 2">
            <a:extLst>
              <a:ext uri="{FF2B5EF4-FFF2-40B4-BE49-F238E27FC236}">
                <a16:creationId xmlns:a16="http://schemas.microsoft.com/office/drawing/2014/main" xmlns="" id="{B7E68B70-0BE8-4575-9079-358C8C0F120F}"/>
              </a:ext>
            </a:extLst>
          </p:cNvPr>
          <p:cNvSpPr>
            <a:spLocks noGrp="1"/>
          </p:cNvSpPr>
          <p:nvPr>
            <p:ph type="sldNum" sz="quarter" idx="10"/>
          </p:nvPr>
        </p:nvSpPr>
        <p:spPr/>
        <p:txBody>
          <a:bodyPr/>
          <a:lstStyle/>
          <a:p>
            <a:fld id="{ADDC61A9-B0FA-4DD1-90CD-A8253268B4CD}" type="slidenum">
              <a:rPr lang="en-US" smtClean="0"/>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02"/>
        <p:cNvGrpSpPr/>
        <p:nvPr/>
      </p:nvGrpSpPr>
      <p:grpSpPr>
        <a:xfrm>
          <a:off x="0" y="0"/>
          <a:ext cx="0" cy="0"/>
          <a:chOff x="0" y="0"/>
          <a:chExt cx="0" cy="0"/>
        </a:xfrm>
      </p:grpSpPr>
      <p:sp>
        <p:nvSpPr>
          <p:cNvPr id="2" name="Title 1"/>
          <p:cNvSpPr>
            <a:spLocks noGrp="1"/>
          </p:cNvSpPr>
          <p:nvPr>
            <p:ph type="title"/>
          </p:nvPr>
        </p:nvSpPr>
        <p:spPr>
          <a:xfrm>
            <a:off x="1486658" y="1181220"/>
            <a:ext cx="1315535" cy="850500"/>
          </a:xfrm>
        </p:spPr>
        <p:txBody>
          <a:bodyPr/>
          <a:lstStyle/>
          <a:p>
            <a:r>
              <a:rPr lang="en-US" dirty="0"/>
              <a:t>05</a:t>
            </a:r>
          </a:p>
        </p:txBody>
      </p:sp>
      <p:sp>
        <p:nvSpPr>
          <p:cNvPr id="10" name="Google Shape;4635;p65"/>
          <p:cNvSpPr txBox="1">
            <a:spLocks noGrp="1"/>
          </p:cNvSpPr>
          <p:nvPr>
            <p:ph type="title"/>
          </p:nvPr>
        </p:nvSpPr>
        <p:spPr>
          <a:xfrm>
            <a:off x="2883047" y="1106804"/>
            <a:ext cx="4618966" cy="99933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 conclusion</a:t>
            </a:r>
            <a:endParaRPr dirty="0"/>
          </a:p>
        </p:txBody>
      </p:sp>
      <p:sp>
        <p:nvSpPr>
          <p:cNvPr id="11" name="Rectangle 10"/>
          <p:cNvSpPr/>
          <p:nvPr/>
        </p:nvSpPr>
        <p:spPr>
          <a:xfrm>
            <a:off x="2144425" y="2363111"/>
            <a:ext cx="3523722" cy="1692771"/>
          </a:xfrm>
          <a:prstGeom prst="rect">
            <a:avLst/>
          </a:prstGeom>
        </p:spPr>
        <p:txBody>
          <a:bodyPr wrap="none">
            <a:spAutoFit/>
          </a:bodyPr>
          <a:lstStyle/>
          <a:p>
            <a:r>
              <a:rPr lang="en-US" sz="2800" dirty="0">
                <a:solidFill>
                  <a:schemeClr val="tx2">
                    <a:lumMod val="75000"/>
                  </a:schemeClr>
                </a:solidFill>
              </a:rPr>
              <a:t>5.1 Results achieved</a:t>
            </a:r>
          </a:p>
          <a:p>
            <a:r>
              <a:rPr lang="en-US" sz="2800" dirty="0">
                <a:solidFill>
                  <a:schemeClr val="tx2">
                    <a:lumMod val="75000"/>
                  </a:schemeClr>
                </a:solidFill>
              </a:rPr>
              <a:t>5.2 Limitation </a:t>
            </a:r>
          </a:p>
          <a:p>
            <a:r>
              <a:rPr lang="en-US" sz="2800" dirty="0">
                <a:solidFill>
                  <a:schemeClr val="tx2">
                    <a:lumMod val="75000"/>
                  </a:schemeClr>
                </a:solidFill>
              </a:rPr>
              <a:t>5.3 Conclusion</a:t>
            </a:r>
          </a:p>
          <a:p>
            <a:endParaRPr lang="en-US" sz="2000" dirty="0"/>
          </a:p>
        </p:txBody>
      </p:sp>
      <p:sp>
        <p:nvSpPr>
          <p:cNvPr id="3" name="Slide Number Placeholder 2">
            <a:extLst>
              <a:ext uri="{FF2B5EF4-FFF2-40B4-BE49-F238E27FC236}">
                <a16:creationId xmlns:a16="http://schemas.microsoft.com/office/drawing/2014/main" xmlns="" id="{36F12ADA-9F91-4285-91FC-4C067738EF55}"/>
              </a:ext>
            </a:extLst>
          </p:cNvPr>
          <p:cNvSpPr>
            <a:spLocks noGrp="1"/>
          </p:cNvSpPr>
          <p:nvPr>
            <p:ph type="sldNum" sz="quarter" idx="10"/>
          </p:nvPr>
        </p:nvSpPr>
        <p:spPr/>
        <p:txBody>
          <a:bodyPr/>
          <a:lstStyle/>
          <a:p>
            <a:fld id="{ADDC61A9-B0FA-4DD1-90CD-A8253268B4CD}"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27"/>
        <p:cNvGrpSpPr/>
        <p:nvPr/>
      </p:nvGrpSpPr>
      <p:grpSpPr>
        <a:xfrm>
          <a:off x="0" y="0"/>
          <a:ext cx="0" cy="0"/>
          <a:chOff x="0" y="0"/>
          <a:chExt cx="0" cy="0"/>
        </a:xfrm>
      </p:grpSpPr>
      <p:sp>
        <p:nvSpPr>
          <p:cNvPr id="5" name="Rectangle 4"/>
          <p:cNvSpPr/>
          <p:nvPr/>
        </p:nvSpPr>
        <p:spPr>
          <a:xfrm>
            <a:off x="414292" y="2657776"/>
            <a:ext cx="7999306" cy="461665"/>
          </a:xfrm>
          <a:prstGeom prst="rect">
            <a:avLst/>
          </a:prstGeom>
        </p:spPr>
        <p:txBody>
          <a:bodyPr wrap="none">
            <a:spAutoFit/>
          </a:bodyPr>
          <a:lstStyle/>
          <a:p>
            <a:pPr marL="342900" indent="-342900">
              <a:buFont typeface="Arial" panose="020B0604020202020204" pitchFamily="34" charset="0"/>
              <a:buChar char="−"/>
            </a:pPr>
            <a:r>
              <a:rPr lang="en-US" sz="2400" dirty="0">
                <a:latin typeface="+mj-lt"/>
                <a:ea typeface="Times New Roman" panose="02020603050405020304" pitchFamily="18" charset="0"/>
              </a:rPr>
              <a:t>Complete design self-balancing two wheel robot model</a:t>
            </a:r>
            <a:endParaRPr lang="en-US" sz="2400" dirty="0">
              <a:latin typeface="+mj-lt"/>
            </a:endParaRPr>
          </a:p>
        </p:txBody>
      </p:sp>
      <p:sp>
        <p:nvSpPr>
          <p:cNvPr id="6" name="Rectangle 5"/>
          <p:cNvSpPr/>
          <p:nvPr/>
        </p:nvSpPr>
        <p:spPr>
          <a:xfrm>
            <a:off x="414292" y="1599540"/>
            <a:ext cx="8651050" cy="978729"/>
          </a:xfrm>
          <a:prstGeom prst="rect">
            <a:avLst/>
          </a:prstGeom>
        </p:spPr>
        <p:txBody>
          <a:bodyPr wrap="square">
            <a:spAutoFit/>
          </a:bodyPr>
          <a:lstStyle/>
          <a:p>
            <a:pPr marL="342900" lvl="0" indent="-342900">
              <a:lnSpc>
                <a:spcPct val="120000"/>
              </a:lnSpc>
              <a:spcBef>
                <a:spcPts val="1200"/>
              </a:spcBef>
              <a:spcAft>
                <a:spcPts val="1200"/>
              </a:spcAft>
              <a:buFont typeface="Arial" panose="020B0604020202020204" pitchFamily="34" charset="0"/>
              <a:buChar char="−"/>
            </a:pPr>
            <a:r>
              <a:rPr lang="en-US" sz="2400" dirty="0">
                <a:latin typeface="+mj-lt"/>
                <a:ea typeface="Times New Roman" panose="02020603050405020304" pitchFamily="18" charset="0"/>
              </a:rPr>
              <a:t>Setup a mathematical model of robot and successfully simulate the model on </a:t>
            </a:r>
            <a:r>
              <a:rPr lang="en-US" sz="2400" dirty="0" err="1">
                <a:latin typeface="+mj-lt"/>
                <a:ea typeface="Times New Roman" panose="02020603050405020304" pitchFamily="18" charset="0"/>
              </a:rPr>
              <a:t>Matlab</a:t>
            </a:r>
            <a:r>
              <a:rPr lang="en-US" sz="2400" dirty="0">
                <a:latin typeface="+mj-lt"/>
                <a:ea typeface="Times New Roman" panose="02020603050405020304" pitchFamily="18" charset="0"/>
              </a:rPr>
              <a:t> Simulink.</a:t>
            </a:r>
            <a:endParaRPr lang="en-US" sz="2400" dirty="0">
              <a:effectLst/>
              <a:latin typeface="+mj-lt"/>
              <a:ea typeface="Times New Roman" panose="02020603050405020304" pitchFamily="18" charset="0"/>
            </a:endParaRPr>
          </a:p>
        </p:txBody>
      </p:sp>
      <p:sp>
        <p:nvSpPr>
          <p:cNvPr id="7" name="Rectangle 6"/>
          <p:cNvSpPr/>
          <p:nvPr/>
        </p:nvSpPr>
        <p:spPr>
          <a:xfrm>
            <a:off x="414292" y="990479"/>
            <a:ext cx="7603363" cy="461665"/>
          </a:xfrm>
          <a:prstGeom prst="rect">
            <a:avLst/>
          </a:prstGeom>
        </p:spPr>
        <p:txBody>
          <a:bodyPr wrap="none">
            <a:spAutoFit/>
          </a:bodyPr>
          <a:lstStyle/>
          <a:p>
            <a:pPr marL="342900" indent="-342900">
              <a:buFont typeface="Arial" panose="020B0604020202020204" pitchFamily="34" charset="0"/>
              <a:buChar char="–"/>
            </a:pPr>
            <a:r>
              <a:rPr lang="en-US" sz="2400" dirty="0">
                <a:latin typeface="+mj-lt"/>
                <a:ea typeface="Times New Roman" panose="02020603050405020304" pitchFamily="18" charset="0"/>
              </a:rPr>
              <a:t>Electrical components and microcontroller work well</a:t>
            </a:r>
            <a:endParaRPr lang="en-US" sz="2400" dirty="0">
              <a:latin typeface="+mj-lt"/>
            </a:endParaRPr>
          </a:p>
        </p:txBody>
      </p:sp>
      <p:sp>
        <p:nvSpPr>
          <p:cNvPr id="15" name="Rectangle 14"/>
          <p:cNvSpPr/>
          <p:nvPr/>
        </p:nvSpPr>
        <p:spPr>
          <a:xfrm>
            <a:off x="430110" y="3302706"/>
            <a:ext cx="6027612" cy="461665"/>
          </a:xfrm>
          <a:prstGeom prst="rect">
            <a:avLst/>
          </a:prstGeom>
        </p:spPr>
        <p:txBody>
          <a:bodyPr wrap="none">
            <a:spAutoFit/>
          </a:bodyPr>
          <a:lstStyle/>
          <a:p>
            <a:pPr marL="342900" indent="-342900">
              <a:buFont typeface="Arial" panose="020B0604020202020204" pitchFamily="34" charset="0"/>
              <a:buChar char="‒"/>
            </a:pPr>
            <a:r>
              <a:rPr lang="en-US" sz="2400" dirty="0">
                <a:latin typeface="+mj-lt"/>
                <a:ea typeface="Times New Roman" panose="02020603050405020304" pitchFamily="18" charset="0"/>
              </a:rPr>
              <a:t>The model can keep its balance in place</a:t>
            </a:r>
            <a:endParaRPr lang="en-US" sz="2400" dirty="0">
              <a:latin typeface="+mj-lt"/>
            </a:endParaRPr>
          </a:p>
        </p:txBody>
      </p:sp>
      <p:sp>
        <p:nvSpPr>
          <p:cNvPr id="17" name="TextBox 16"/>
          <p:cNvSpPr txBox="1"/>
          <p:nvPr/>
        </p:nvSpPr>
        <p:spPr>
          <a:xfrm>
            <a:off x="-157315" y="291569"/>
            <a:ext cx="3403138" cy="553998"/>
          </a:xfrm>
          <a:prstGeom prst="rect">
            <a:avLst/>
          </a:prstGeom>
          <a:noFill/>
        </p:spPr>
        <p:txBody>
          <a:bodyPr wrap="square" rtlCol="0">
            <a:spAutoFit/>
          </a:bodyPr>
          <a:lstStyle/>
          <a:p>
            <a:pPr algn="ctr"/>
            <a:r>
              <a:rPr lang="en-US" sz="3000" dirty="0">
                <a:latin typeface="+mj-lt"/>
              </a:rPr>
              <a:t>Results </a:t>
            </a:r>
            <a:r>
              <a:rPr lang="en-US" sz="3000" dirty="0" err="1">
                <a:latin typeface="+mj-lt"/>
              </a:rPr>
              <a:t>achived</a:t>
            </a:r>
            <a:r>
              <a:rPr lang="en-US" sz="3000" dirty="0">
                <a:latin typeface="+mj-lt"/>
              </a:rPr>
              <a:t> </a:t>
            </a:r>
          </a:p>
        </p:txBody>
      </p:sp>
      <p:sp>
        <p:nvSpPr>
          <p:cNvPr id="2" name="Slide Number Placeholder 1">
            <a:extLst>
              <a:ext uri="{FF2B5EF4-FFF2-40B4-BE49-F238E27FC236}">
                <a16:creationId xmlns:a16="http://schemas.microsoft.com/office/drawing/2014/main" xmlns="" id="{876D3717-9E7C-4CAE-8F10-6FF0B53A4AC1}"/>
              </a:ext>
            </a:extLst>
          </p:cNvPr>
          <p:cNvSpPr>
            <a:spLocks noGrp="1"/>
          </p:cNvSpPr>
          <p:nvPr>
            <p:ph type="sldNum" sz="quarter" idx="10"/>
          </p:nvPr>
        </p:nvSpPr>
        <p:spPr/>
        <p:txBody>
          <a:bodyPr/>
          <a:lstStyle/>
          <a:p>
            <a:fld id="{ADDC61A9-B0FA-4DD1-90CD-A8253268B4CD}" type="slidenum">
              <a:rPr lang="en-US" smtClean="0"/>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27"/>
        <p:cNvGrpSpPr/>
        <p:nvPr/>
      </p:nvGrpSpPr>
      <p:grpSpPr>
        <a:xfrm>
          <a:off x="0" y="0"/>
          <a:ext cx="0" cy="0"/>
          <a:chOff x="0" y="0"/>
          <a:chExt cx="0" cy="0"/>
        </a:xfrm>
      </p:grpSpPr>
      <p:sp>
        <p:nvSpPr>
          <p:cNvPr id="6" name="Rectangle 5"/>
          <p:cNvSpPr/>
          <p:nvPr/>
        </p:nvSpPr>
        <p:spPr>
          <a:xfrm>
            <a:off x="519535" y="775215"/>
            <a:ext cx="7971743"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smtClean="0">
                <a:latin typeface="+mn-lt"/>
                <a:ea typeface="Times New Roman" panose="02020603050405020304" pitchFamily="18" charset="0"/>
              </a:rPr>
              <a:t>Only </a:t>
            </a:r>
            <a:r>
              <a:rPr lang="en-US" sz="2000" dirty="0">
                <a:latin typeface="+mn-lt"/>
                <a:ea typeface="Times New Roman" panose="02020603050405020304" pitchFamily="18" charset="0"/>
              </a:rPr>
              <a:t>balancing in place without moving</a:t>
            </a:r>
          </a:p>
          <a:p>
            <a:pPr marL="342900" indent="-342900">
              <a:lnSpc>
                <a:spcPct val="150000"/>
              </a:lnSpc>
              <a:buFont typeface="Arial" panose="020B0604020202020204" pitchFamily="34" charset="0"/>
              <a:buChar char="•"/>
            </a:pPr>
            <a:r>
              <a:rPr lang="en-US" sz="2000" smtClean="0">
                <a:latin typeface="+mn-lt"/>
                <a:ea typeface="Times New Roman" panose="02020603050405020304" pitchFamily="18" charset="0"/>
              </a:rPr>
              <a:t>The </a:t>
            </a:r>
            <a:r>
              <a:rPr lang="en-US" sz="2000" dirty="0">
                <a:latin typeface="+mn-lt"/>
                <a:ea typeface="Times New Roman" panose="02020603050405020304" pitchFamily="18" charset="0"/>
              </a:rPr>
              <a:t>balance is not so good, it is easy to overshot</a:t>
            </a:r>
          </a:p>
          <a:p>
            <a:pPr marL="342900" indent="-342900">
              <a:lnSpc>
                <a:spcPct val="150000"/>
              </a:lnSpc>
              <a:buFont typeface="Arial" panose="020B0604020202020204" pitchFamily="34" charset="0"/>
              <a:buChar char="•"/>
            </a:pPr>
            <a:r>
              <a:rPr lang="en-US" sz="2000" smtClean="0">
                <a:latin typeface="+mn-lt"/>
                <a:ea typeface="Times New Roman" panose="02020603050405020304" pitchFamily="18" charset="0"/>
              </a:rPr>
              <a:t>The </a:t>
            </a:r>
            <a:r>
              <a:rPr lang="en-US" sz="2000" dirty="0">
                <a:latin typeface="+mn-lt"/>
                <a:ea typeface="Times New Roman" panose="02020603050405020304" pitchFamily="18" charset="0"/>
              </a:rPr>
              <a:t>system does not respond when the coefficient of friction  and mass M of the robot is changed</a:t>
            </a:r>
            <a:endParaRPr lang="en-US" sz="2000" dirty="0">
              <a:latin typeface="+mn-lt"/>
            </a:endParaRPr>
          </a:p>
        </p:txBody>
      </p:sp>
      <p:sp>
        <p:nvSpPr>
          <p:cNvPr id="7" name="TextBox 6"/>
          <p:cNvSpPr txBox="1"/>
          <p:nvPr/>
        </p:nvSpPr>
        <p:spPr>
          <a:xfrm>
            <a:off x="440876" y="309707"/>
            <a:ext cx="2359742" cy="553998"/>
          </a:xfrm>
          <a:prstGeom prst="rect">
            <a:avLst/>
          </a:prstGeom>
          <a:noFill/>
        </p:spPr>
        <p:txBody>
          <a:bodyPr wrap="square" rtlCol="0">
            <a:spAutoFit/>
          </a:bodyPr>
          <a:lstStyle/>
          <a:p>
            <a:r>
              <a:rPr lang="en-US" sz="3000" dirty="0"/>
              <a:t>Limitation</a:t>
            </a:r>
          </a:p>
        </p:txBody>
      </p:sp>
      <p:sp>
        <p:nvSpPr>
          <p:cNvPr id="2" name="Slide Number Placeholder 1">
            <a:extLst>
              <a:ext uri="{FF2B5EF4-FFF2-40B4-BE49-F238E27FC236}">
                <a16:creationId xmlns:a16="http://schemas.microsoft.com/office/drawing/2014/main" xmlns="" id="{4BF8CF1A-3D1C-4AE4-8E86-AC08B5B85DA6}"/>
              </a:ext>
            </a:extLst>
          </p:cNvPr>
          <p:cNvSpPr>
            <a:spLocks noGrp="1"/>
          </p:cNvSpPr>
          <p:nvPr>
            <p:ph type="sldNum" sz="quarter" idx="10"/>
          </p:nvPr>
        </p:nvSpPr>
        <p:spPr/>
        <p:txBody>
          <a:bodyPr/>
          <a:lstStyle/>
          <a:p>
            <a:fld id="{ADDC61A9-B0FA-4DD1-90CD-A8253268B4CD}" type="slidenum">
              <a:rPr lang="en-US" smtClean="0"/>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27"/>
        <p:cNvGrpSpPr/>
        <p:nvPr/>
      </p:nvGrpSpPr>
      <p:grpSpPr>
        <a:xfrm>
          <a:off x="0" y="0"/>
          <a:ext cx="0" cy="0"/>
          <a:chOff x="0" y="0"/>
          <a:chExt cx="0" cy="0"/>
        </a:xfrm>
      </p:grpSpPr>
      <p:sp>
        <p:nvSpPr>
          <p:cNvPr id="3" name="TextBox 2"/>
          <p:cNvSpPr txBox="1"/>
          <p:nvPr/>
        </p:nvSpPr>
        <p:spPr>
          <a:xfrm>
            <a:off x="532316" y="620243"/>
            <a:ext cx="2204788" cy="553998"/>
          </a:xfrm>
          <a:prstGeom prst="rect">
            <a:avLst/>
          </a:prstGeom>
          <a:noFill/>
        </p:spPr>
        <p:txBody>
          <a:bodyPr wrap="square" rtlCol="0">
            <a:spAutoFit/>
          </a:bodyPr>
          <a:lstStyle/>
          <a:p>
            <a:pPr algn="ctr"/>
            <a:r>
              <a:rPr lang="en-US" sz="3000" dirty="0">
                <a:solidFill>
                  <a:schemeClr val="accent2">
                    <a:lumMod val="25000"/>
                  </a:schemeClr>
                </a:solidFill>
              </a:rPr>
              <a:t>C</a:t>
            </a:r>
            <a:r>
              <a:rPr lang="en-US" sz="3000" smtClean="0">
                <a:solidFill>
                  <a:schemeClr val="accent2">
                    <a:lumMod val="25000"/>
                  </a:schemeClr>
                </a:solidFill>
              </a:rPr>
              <a:t>onclusion</a:t>
            </a:r>
            <a:endParaRPr lang="en-US" sz="3000" dirty="0">
              <a:solidFill>
                <a:schemeClr val="accent2">
                  <a:lumMod val="25000"/>
                </a:schemeClr>
              </a:solidFill>
            </a:endParaRPr>
          </a:p>
        </p:txBody>
      </p:sp>
      <p:sp>
        <p:nvSpPr>
          <p:cNvPr id="8" name="Rectangle 7"/>
          <p:cNvSpPr/>
          <p:nvPr/>
        </p:nvSpPr>
        <p:spPr>
          <a:xfrm>
            <a:off x="499866" y="1528311"/>
            <a:ext cx="8106696" cy="2554545"/>
          </a:xfrm>
          <a:prstGeom prst="rect">
            <a:avLst/>
          </a:prstGeom>
        </p:spPr>
        <p:txBody>
          <a:bodyPr wrap="square">
            <a:spAutoFit/>
          </a:bodyPr>
          <a:lstStyle/>
          <a:p>
            <a:pPr marL="342900" indent="-342900">
              <a:buFont typeface="Arial" panose="020B0604020202020204" pitchFamily="34" charset="0"/>
              <a:buChar char="•"/>
            </a:pPr>
            <a:r>
              <a:rPr lang="en-US" sz="2000" dirty="0"/>
              <a:t>T</a:t>
            </a:r>
            <a:r>
              <a:rPr lang="en-US" sz="2000" smtClean="0"/>
              <a:t>wo </a:t>
            </a:r>
            <a:r>
              <a:rPr lang="en-US" sz="2000" dirty="0"/>
              <a:t>wheel self-balancing robot is a challenging topic. Designing a two wheeled self-balancing robot model more complete, flexible model and as a basis for building a self-balancing robot that can carry people, it is necessary to accurately calculate the mechanical structure, accurate parameters about motors, encoders</a:t>
            </a:r>
            <a:r>
              <a:rPr lang="en-US" sz="2000"/>
              <a:t>, </a:t>
            </a:r>
            <a:r>
              <a:rPr lang="en-US" sz="2000" smtClean="0"/>
              <a:t>sensors.</a:t>
            </a:r>
          </a:p>
          <a:p>
            <a:r>
              <a:rPr lang="en-US" sz="2000" smtClean="0"/>
              <a:t> </a:t>
            </a:r>
          </a:p>
          <a:p>
            <a:pPr marL="342900" indent="-342900">
              <a:buFont typeface="Arial" panose="020B0604020202020204" pitchFamily="34" charset="0"/>
              <a:buChar char="•"/>
            </a:pPr>
            <a:r>
              <a:rPr lang="en-US" sz="2000" smtClean="0"/>
              <a:t>Know about PID control to and how to setup the parameter for optimize the performance for the system.</a:t>
            </a:r>
            <a:endParaRPr lang="en-US" sz="2000" dirty="0"/>
          </a:p>
        </p:txBody>
      </p:sp>
      <p:sp>
        <p:nvSpPr>
          <p:cNvPr id="2" name="Slide Number Placeholder 1">
            <a:extLst>
              <a:ext uri="{FF2B5EF4-FFF2-40B4-BE49-F238E27FC236}">
                <a16:creationId xmlns:a16="http://schemas.microsoft.com/office/drawing/2014/main" xmlns="" id="{4BF8CF1A-3D1C-4AE4-8E86-AC08B5B85DA6}"/>
              </a:ext>
            </a:extLst>
          </p:cNvPr>
          <p:cNvSpPr>
            <a:spLocks noGrp="1"/>
          </p:cNvSpPr>
          <p:nvPr>
            <p:ph type="sldNum" sz="quarter" idx="10"/>
          </p:nvPr>
        </p:nvSpPr>
        <p:spPr>
          <a:xfrm>
            <a:off x="6549162" y="2651696"/>
            <a:ext cx="2057400" cy="274637"/>
          </a:xfrm>
        </p:spPr>
        <p:txBody>
          <a:bodyPr/>
          <a:lstStyle/>
          <a:p>
            <a:fld id="{ADDC61A9-B0FA-4DD1-90CD-A8253268B4CD}" type="slidenum">
              <a:rPr lang="en-US" smtClean="0"/>
              <a:t>35</a:t>
            </a:fld>
            <a:endParaRPr lang="en-US"/>
          </a:p>
        </p:txBody>
      </p:sp>
    </p:spTree>
    <p:extLst>
      <p:ext uri="{BB962C8B-B14F-4D97-AF65-F5344CB8AC3E}">
        <p14:creationId xmlns:p14="http://schemas.microsoft.com/office/powerpoint/2010/main" val="1765679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12"/>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2385629" y="942680"/>
            <a:ext cx="3871296" cy="1390008"/>
          </a:xfrm>
          <a:prstGeom prst="rect">
            <a:avLst/>
          </a:prstGeom>
        </p:spPr>
      </p:pic>
      <p:sp>
        <p:nvSpPr>
          <p:cNvPr id="16" name="TextBox 15"/>
          <p:cNvSpPr txBox="1"/>
          <p:nvPr/>
        </p:nvSpPr>
        <p:spPr>
          <a:xfrm>
            <a:off x="2251587" y="1978727"/>
            <a:ext cx="4139381" cy="1323439"/>
          </a:xfrm>
          <a:prstGeom prst="rect">
            <a:avLst/>
          </a:prstGeom>
          <a:noFill/>
        </p:spPr>
        <p:txBody>
          <a:bodyPr wrap="square" rtlCol="0">
            <a:spAutoFit/>
          </a:bodyPr>
          <a:lstStyle/>
          <a:p>
            <a:pPr algn="ctr"/>
            <a:r>
              <a:rPr lang="en-US" sz="4000" dirty="0">
                <a:solidFill>
                  <a:schemeClr val="tx2">
                    <a:lumMod val="75000"/>
                  </a:schemeClr>
                </a:solidFill>
              </a:rPr>
              <a:t>Do you have any questions ?</a:t>
            </a:r>
          </a:p>
        </p:txBody>
      </p:sp>
      <p:sp>
        <p:nvSpPr>
          <p:cNvPr id="2" name="Slide Number Placeholder 1">
            <a:extLst>
              <a:ext uri="{FF2B5EF4-FFF2-40B4-BE49-F238E27FC236}">
                <a16:creationId xmlns:a16="http://schemas.microsoft.com/office/drawing/2014/main" xmlns="" id="{AED65A44-E9E6-4CA6-B1E7-92F83D978DEA}"/>
              </a:ext>
            </a:extLst>
          </p:cNvPr>
          <p:cNvSpPr>
            <a:spLocks noGrp="1"/>
          </p:cNvSpPr>
          <p:nvPr>
            <p:ph type="sldNum" sz="quarter" idx="16"/>
          </p:nvPr>
        </p:nvSpPr>
        <p:spPr/>
        <p:txBody>
          <a:bodyPr/>
          <a:lstStyle/>
          <a:p>
            <a:fld id="{ADDC61A9-B0FA-4DD1-90CD-A8253268B4CD}" type="slidenum">
              <a:rPr lang="en-US" smtClean="0"/>
              <a:t>36</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grpSp>
        <p:nvGrpSpPr>
          <p:cNvPr id="4206" name="Google Shape;4206;p42"/>
          <p:cNvGrpSpPr/>
          <p:nvPr/>
        </p:nvGrpSpPr>
        <p:grpSpPr>
          <a:xfrm>
            <a:off x="4278082" y="578163"/>
            <a:ext cx="931441" cy="953409"/>
            <a:chOff x="4153392" y="1471781"/>
            <a:chExt cx="931441" cy="953409"/>
          </a:xfrm>
        </p:grpSpPr>
        <p:sp>
          <p:nvSpPr>
            <p:cNvPr id="4207" name="Google Shape;4207;p42"/>
            <p:cNvSpPr/>
            <p:nvPr/>
          </p:nvSpPr>
          <p:spPr>
            <a:xfrm>
              <a:off x="4153392" y="147178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2"/>
            <p:cNvSpPr/>
            <p:nvPr/>
          </p:nvSpPr>
          <p:spPr>
            <a:xfrm>
              <a:off x="4693972" y="2198949"/>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2"/>
            <p:cNvSpPr/>
            <p:nvPr/>
          </p:nvSpPr>
          <p:spPr>
            <a:xfrm>
              <a:off x="4963286" y="1920233"/>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0" name="Google Shape;4210;p42"/>
          <p:cNvSpPr/>
          <p:nvPr/>
        </p:nvSpPr>
        <p:spPr>
          <a:xfrm>
            <a:off x="4276931" y="636074"/>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2"/>
          <p:cNvSpPr txBox="1">
            <a:spLocks noGrp="1"/>
          </p:cNvSpPr>
          <p:nvPr>
            <p:ph type="title"/>
          </p:nvPr>
        </p:nvSpPr>
        <p:spPr>
          <a:xfrm>
            <a:off x="1951290" y="1653157"/>
            <a:ext cx="5490900" cy="66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latin typeface="+mj-lt"/>
              </a:rPr>
              <a:t>INTRODUCTION </a:t>
            </a:r>
            <a:endParaRPr dirty="0">
              <a:latin typeface="+mj-lt"/>
            </a:endParaRPr>
          </a:p>
        </p:txBody>
      </p:sp>
      <p:sp>
        <p:nvSpPr>
          <p:cNvPr id="4213" name="Google Shape;4213;p42"/>
          <p:cNvSpPr txBox="1">
            <a:spLocks noGrp="1"/>
          </p:cNvSpPr>
          <p:nvPr>
            <p:ph type="title" idx="2"/>
          </p:nvPr>
        </p:nvSpPr>
        <p:spPr>
          <a:xfrm>
            <a:off x="4276940" y="863594"/>
            <a:ext cx="839700" cy="43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01</a:t>
            </a:r>
            <a:endParaRPr dirty="0"/>
          </a:p>
        </p:txBody>
      </p:sp>
      <p:sp>
        <p:nvSpPr>
          <p:cNvPr id="3" name="TextBox 2"/>
          <p:cNvSpPr txBox="1"/>
          <p:nvPr/>
        </p:nvSpPr>
        <p:spPr>
          <a:xfrm>
            <a:off x="3680681" y="2319757"/>
            <a:ext cx="3761509" cy="1631216"/>
          </a:xfrm>
          <a:prstGeom prst="rect">
            <a:avLst/>
          </a:prstGeom>
          <a:noFill/>
        </p:spPr>
        <p:txBody>
          <a:bodyPr wrap="square" rtlCol="0">
            <a:spAutoFit/>
          </a:bodyPr>
          <a:lstStyle/>
          <a:p>
            <a:r>
              <a:rPr lang="en-US" sz="2000"/>
              <a:t>1.1 Introduction</a:t>
            </a:r>
            <a:endParaRPr lang="en-US" sz="2000" dirty="0"/>
          </a:p>
          <a:p>
            <a:r>
              <a:rPr lang="en-US" sz="2000" dirty="0"/>
              <a:t>1.2 Objective </a:t>
            </a:r>
          </a:p>
          <a:p>
            <a:r>
              <a:rPr lang="en-US" sz="2000"/>
              <a:t>1.3 Overview</a:t>
            </a:r>
          </a:p>
          <a:p>
            <a:r>
              <a:rPr lang="en-US" sz="2000"/>
              <a:t>1.4 Application</a:t>
            </a:r>
            <a:endParaRPr lang="en-US" sz="2000" dirty="0"/>
          </a:p>
          <a:p>
            <a:endParaRPr lang="en-US" sz="2000" dirty="0"/>
          </a:p>
        </p:txBody>
      </p:sp>
      <p:sp>
        <p:nvSpPr>
          <p:cNvPr id="4" name="Slide Number Placeholder 3">
            <a:extLst>
              <a:ext uri="{FF2B5EF4-FFF2-40B4-BE49-F238E27FC236}">
                <a16:creationId xmlns:a16="http://schemas.microsoft.com/office/drawing/2014/main" xmlns="" id="{A2E23F16-CF13-494C-A9BD-EFD6B91C73EE}"/>
              </a:ext>
            </a:extLst>
          </p:cNvPr>
          <p:cNvSpPr>
            <a:spLocks noGrp="1"/>
          </p:cNvSpPr>
          <p:nvPr>
            <p:ph type="sldNum" sz="quarter" idx="11"/>
          </p:nvPr>
        </p:nvSpPr>
        <p:spPr/>
        <p:txBody>
          <a:bodyPr/>
          <a:lstStyle/>
          <a:p>
            <a:fld id="{ADDC61A9-B0FA-4DD1-90CD-A8253268B4CD}"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01"/>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02133" y="796975"/>
            <a:ext cx="341406" cy="182896"/>
          </a:xfrm>
          <a:prstGeom prst="rect">
            <a:avLst/>
          </a:prstGeom>
        </p:spPr>
      </p:pic>
      <p:sp>
        <p:nvSpPr>
          <p:cNvPr id="5" name="TextBox 4"/>
          <p:cNvSpPr txBox="1"/>
          <p:nvPr/>
        </p:nvSpPr>
        <p:spPr>
          <a:xfrm>
            <a:off x="1527195" y="441491"/>
            <a:ext cx="3730337" cy="584775"/>
          </a:xfrm>
          <a:prstGeom prst="rect">
            <a:avLst/>
          </a:prstGeom>
          <a:noFill/>
        </p:spPr>
        <p:txBody>
          <a:bodyPr wrap="square" rtlCol="0">
            <a:spAutoFit/>
          </a:bodyPr>
          <a:lstStyle/>
          <a:p>
            <a:r>
              <a:rPr lang="en-US" sz="3200" b="1" dirty="0">
                <a:solidFill>
                  <a:schemeClr val="dk2"/>
                </a:solidFill>
                <a:latin typeface="+mj-lt"/>
                <a:ea typeface="Montserrat"/>
                <a:cs typeface="Montserrat"/>
                <a:sym typeface="Montserrat"/>
              </a:rPr>
              <a:t>INTRODUCTION</a:t>
            </a:r>
            <a:r>
              <a:rPr lang="en-US" sz="2400" dirty="0"/>
              <a:t> </a:t>
            </a:r>
          </a:p>
        </p:txBody>
      </p:sp>
      <p:pic>
        <p:nvPicPr>
          <p:cNvPr id="6" name="Picture 5"/>
          <p:cNvPicPr>
            <a:picLocks noChangeAspect="1"/>
          </p:cNvPicPr>
          <p:nvPr/>
        </p:nvPicPr>
        <p:blipFill>
          <a:blip r:embed="rId4"/>
          <a:stretch>
            <a:fillRect/>
          </a:stretch>
        </p:blipFill>
        <p:spPr>
          <a:xfrm>
            <a:off x="2031138" y="926130"/>
            <a:ext cx="4621169" cy="2133785"/>
          </a:xfrm>
          <a:prstGeom prst="rect">
            <a:avLst/>
          </a:prstGeom>
        </p:spPr>
      </p:pic>
      <p:sp>
        <p:nvSpPr>
          <p:cNvPr id="2" name="Rectangle 1"/>
          <p:cNvSpPr/>
          <p:nvPr/>
        </p:nvSpPr>
        <p:spPr>
          <a:xfrm>
            <a:off x="702133" y="3059915"/>
            <a:ext cx="7891261" cy="1631216"/>
          </a:xfrm>
          <a:prstGeom prst="rect">
            <a:avLst/>
          </a:prstGeom>
        </p:spPr>
        <p:txBody>
          <a:bodyPr wrap="square">
            <a:spAutoFit/>
          </a:bodyPr>
          <a:lstStyle/>
          <a:p>
            <a:r>
              <a:rPr lang="en-US" sz="2000" dirty="0"/>
              <a:t>T</a:t>
            </a:r>
            <a:r>
              <a:rPr lang="en-US" sz="2000"/>
              <a:t>wo-wheeled </a:t>
            </a:r>
            <a:r>
              <a:rPr lang="en-US" sz="2000" dirty="0"/>
              <a:t>self-balancing robot is a remarkable example of robotic engineering that imitate human balance </a:t>
            </a:r>
            <a:r>
              <a:rPr lang="en-US" sz="2000"/>
              <a:t>and movement.</a:t>
            </a:r>
          </a:p>
          <a:p>
            <a:r>
              <a:rPr lang="en-US" sz="2000"/>
              <a:t>Self-balancing robot is based on the principle of Inverted pendulum, which is a two wheel vehicle balances itself up in the vertical position with reference to the ground</a:t>
            </a:r>
            <a:r>
              <a:rPr lang="en-US" sz="2000" dirty="0"/>
              <a:t>.</a:t>
            </a:r>
            <a:endParaRPr lang="en-US" sz="2000"/>
          </a:p>
        </p:txBody>
      </p:sp>
      <p:sp>
        <p:nvSpPr>
          <p:cNvPr id="3" name="TextBox 2"/>
          <p:cNvSpPr txBox="1"/>
          <p:nvPr/>
        </p:nvSpPr>
        <p:spPr>
          <a:xfrm>
            <a:off x="599768" y="4129548"/>
            <a:ext cx="1278193" cy="307777"/>
          </a:xfrm>
          <a:prstGeom prst="rect">
            <a:avLst/>
          </a:prstGeom>
          <a:noFill/>
        </p:spPr>
        <p:txBody>
          <a:bodyPr wrap="square" rtlCol="0">
            <a:spAutoFit/>
          </a:bodyPr>
          <a:lstStyle/>
          <a:p>
            <a:endParaRPr lang="en-US"/>
          </a:p>
        </p:txBody>
      </p:sp>
      <p:sp>
        <p:nvSpPr>
          <p:cNvPr id="7" name="Slide Number Placeholder 6">
            <a:extLst>
              <a:ext uri="{FF2B5EF4-FFF2-40B4-BE49-F238E27FC236}">
                <a16:creationId xmlns:a16="http://schemas.microsoft.com/office/drawing/2014/main" xmlns="" id="{3C5E7F35-2F1D-4DB1-8551-A6F7A4FAF6E4}"/>
              </a:ext>
            </a:extLst>
          </p:cNvPr>
          <p:cNvSpPr>
            <a:spLocks noGrp="1"/>
          </p:cNvSpPr>
          <p:nvPr>
            <p:ph type="sldNum" sz="quarter" idx="10"/>
          </p:nvPr>
        </p:nvSpPr>
        <p:spPr/>
        <p:txBody>
          <a:bodyPr/>
          <a:lstStyle/>
          <a:p>
            <a:fld id="{ADDC61A9-B0FA-4DD1-90CD-A8253268B4CD}"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91"/>
        <p:cNvGrpSpPr/>
        <p:nvPr/>
      </p:nvGrpSpPr>
      <p:grpSpPr>
        <a:xfrm>
          <a:off x="0" y="0"/>
          <a:ext cx="0" cy="0"/>
          <a:chOff x="0" y="0"/>
          <a:chExt cx="0" cy="0"/>
        </a:xfrm>
      </p:grpSpPr>
      <p:sp>
        <p:nvSpPr>
          <p:cNvPr id="4294" name="Google Shape;4294;p46"/>
          <p:cNvSpPr/>
          <p:nvPr/>
        </p:nvSpPr>
        <p:spPr>
          <a:xfrm>
            <a:off x="1589810" y="1174920"/>
            <a:ext cx="3075846" cy="1584638"/>
          </a:xfrm>
          <a:prstGeom prst="rect">
            <a:avLst/>
          </a:prstGeom>
          <a:solidFill>
            <a:schemeClr val="dk2"/>
          </a:solidFill>
          <a:ln>
            <a:noFill/>
          </a:ln>
        </p:spPr>
        <p:txBody>
          <a:bodyPr spcFirstLastPara="1" wrap="square" lIns="91425" tIns="91425" rIns="91425" bIns="91425" anchor="ctr" anchorCtr="0">
            <a:noAutofit/>
          </a:bodyPr>
          <a:lstStyle/>
          <a:p>
            <a:pPr lvl="0" algn="ctr"/>
            <a:r>
              <a:rPr lang="en-US" sz="1600" b="1" dirty="0">
                <a:solidFill>
                  <a:schemeClr val="lt1"/>
                </a:solidFill>
                <a:latin typeface="Montserrat"/>
                <a:ea typeface="Montserrat"/>
                <a:cs typeface="Montserrat"/>
                <a:sym typeface="Montserrat"/>
              </a:rPr>
              <a:t>	</a:t>
            </a:r>
            <a:endParaRPr sz="1600" b="1" dirty="0">
              <a:solidFill>
                <a:schemeClr val="lt1"/>
              </a:solidFill>
              <a:latin typeface="+mj-lt"/>
              <a:ea typeface="Montserrat"/>
              <a:cs typeface="Montserrat"/>
              <a:sym typeface="Montserrat"/>
            </a:endParaRPr>
          </a:p>
        </p:txBody>
      </p:sp>
      <p:sp>
        <p:nvSpPr>
          <p:cNvPr id="4295" name="Google Shape;4295;p46"/>
          <p:cNvSpPr/>
          <p:nvPr/>
        </p:nvSpPr>
        <p:spPr>
          <a:xfrm>
            <a:off x="4665656" y="1174920"/>
            <a:ext cx="3075845" cy="1584638"/>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dirty="0">
              <a:solidFill>
                <a:schemeClr val="lt1"/>
              </a:solidFill>
              <a:latin typeface="Montserrat"/>
              <a:ea typeface="Montserrat"/>
              <a:cs typeface="Montserrat"/>
              <a:sym typeface="Montserrat"/>
            </a:endParaRPr>
          </a:p>
        </p:txBody>
      </p:sp>
      <p:sp>
        <p:nvSpPr>
          <p:cNvPr id="16" name="Google Shape;4294;p46"/>
          <p:cNvSpPr/>
          <p:nvPr/>
        </p:nvSpPr>
        <p:spPr>
          <a:xfrm>
            <a:off x="4665655" y="2759558"/>
            <a:ext cx="3075846" cy="1584638"/>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dirty="0">
              <a:solidFill>
                <a:schemeClr val="lt1"/>
              </a:solidFill>
              <a:latin typeface="Montserrat"/>
              <a:ea typeface="Montserrat"/>
              <a:cs typeface="Montserrat"/>
              <a:sym typeface="Montserrat"/>
            </a:endParaRPr>
          </a:p>
        </p:txBody>
      </p:sp>
      <p:sp>
        <p:nvSpPr>
          <p:cNvPr id="18" name="Google Shape;4295;p46"/>
          <p:cNvSpPr/>
          <p:nvPr/>
        </p:nvSpPr>
        <p:spPr>
          <a:xfrm>
            <a:off x="1589809" y="2746701"/>
            <a:ext cx="3075845" cy="1584638"/>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dirty="0">
              <a:solidFill>
                <a:schemeClr val="lt1"/>
              </a:solidFill>
              <a:latin typeface="Montserrat"/>
              <a:ea typeface="Montserrat"/>
              <a:cs typeface="Montserrat"/>
              <a:sym typeface="Montserrat"/>
            </a:endParaRPr>
          </a:p>
        </p:txBody>
      </p:sp>
      <p:sp>
        <p:nvSpPr>
          <p:cNvPr id="3" name="TextBox 2"/>
          <p:cNvSpPr txBox="1"/>
          <p:nvPr/>
        </p:nvSpPr>
        <p:spPr>
          <a:xfrm>
            <a:off x="1706810" y="1597907"/>
            <a:ext cx="2841846" cy="1015663"/>
          </a:xfrm>
          <a:prstGeom prst="rect">
            <a:avLst/>
          </a:prstGeom>
          <a:noFill/>
        </p:spPr>
        <p:txBody>
          <a:bodyPr wrap="square" rtlCol="0">
            <a:spAutoFit/>
          </a:bodyPr>
          <a:lstStyle/>
          <a:p>
            <a:pPr lvl="0"/>
            <a:r>
              <a:rPr lang="vi-VN" sz="2000" dirty="0">
                <a:ln w="0"/>
                <a:solidFill>
                  <a:schemeClr val="accent4"/>
                </a:solidFill>
                <a:effectLst>
                  <a:outerShdw blurRad="38100" dist="19050" dir="2700000" algn="tl" rotWithShape="0">
                    <a:schemeClr val="dk1">
                      <a:alpha val="40000"/>
                    </a:schemeClr>
                  </a:outerShdw>
                </a:effectLst>
              </a:rPr>
              <a:t>Basic understanding of mobile robot concepts</a:t>
            </a:r>
            <a:endParaRPr lang="en-US" sz="2000" dirty="0">
              <a:ln w="0"/>
              <a:solidFill>
                <a:schemeClr val="accent4"/>
              </a:solidFill>
              <a:effectLst>
                <a:outerShdw blurRad="38100" dist="19050" dir="2700000" algn="tl" rotWithShape="0">
                  <a:schemeClr val="dk1">
                    <a:alpha val="40000"/>
                  </a:schemeClr>
                </a:outerShdw>
              </a:effectLst>
            </a:endParaRPr>
          </a:p>
          <a:p>
            <a:endParaRPr lang="en-US" sz="2000" dirty="0">
              <a:ln w="0"/>
              <a:solidFill>
                <a:schemeClr val="accent4"/>
              </a:solidFill>
              <a:effectLst>
                <a:outerShdw blurRad="38100" dist="19050" dir="2700000" algn="tl" rotWithShape="0">
                  <a:schemeClr val="dk1">
                    <a:alpha val="40000"/>
                  </a:schemeClr>
                </a:outerShdw>
              </a:effectLst>
            </a:endParaRPr>
          </a:p>
        </p:txBody>
      </p:sp>
      <p:sp>
        <p:nvSpPr>
          <p:cNvPr id="4" name="Rectangle 3"/>
          <p:cNvSpPr/>
          <p:nvPr/>
        </p:nvSpPr>
        <p:spPr>
          <a:xfrm>
            <a:off x="4665655" y="1613296"/>
            <a:ext cx="3075846" cy="707886"/>
          </a:xfrm>
          <a:prstGeom prst="rect">
            <a:avLst/>
          </a:prstGeom>
        </p:spPr>
        <p:txBody>
          <a:bodyPr wrap="square">
            <a:spAutoFit/>
          </a:bodyPr>
          <a:lstStyle/>
          <a:p>
            <a:pPr algn="ctr"/>
            <a:r>
              <a:rPr lang="en-US" sz="2000" dirty="0">
                <a:solidFill>
                  <a:schemeClr val="bg1"/>
                </a:solidFill>
              </a:rPr>
              <a:t> Applying learned theory  for further projects</a:t>
            </a:r>
          </a:p>
        </p:txBody>
      </p:sp>
      <p:sp>
        <p:nvSpPr>
          <p:cNvPr id="5" name="Rectangle 4"/>
          <p:cNvSpPr/>
          <p:nvPr/>
        </p:nvSpPr>
        <p:spPr>
          <a:xfrm>
            <a:off x="1755960" y="3182545"/>
            <a:ext cx="2743542" cy="707886"/>
          </a:xfrm>
          <a:prstGeom prst="rect">
            <a:avLst/>
          </a:prstGeom>
        </p:spPr>
        <p:txBody>
          <a:bodyPr wrap="square">
            <a:spAutoFit/>
          </a:bodyPr>
          <a:lstStyle/>
          <a:p>
            <a:pPr algn="ctr"/>
            <a:r>
              <a:rPr lang="en-US" sz="2000" dirty="0">
                <a:solidFill>
                  <a:schemeClr val="bg1"/>
                </a:solidFill>
              </a:rPr>
              <a:t>Applying MATLAB and SIMULINK</a:t>
            </a:r>
          </a:p>
        </p:txBody>
      </p:sp>
      <p:sp>
        <p:nvSpPr>
          <p:cNvPr id="6" name="Rectangle 5"/>
          <p:cNvSpPr/>
          <p:nvPr/>
        </p:nvSpPr>
        <p:spPr>
          <a:xfrm>
            <a:off x="4795610" y="3028656"/>
            <a:ext cx="2815936" cy="1015663"/>
          </a:xfrm>
          <a:prstGeom prst="rect">
            <a:avLst/>
          </a:prstGeom>
        </p:spPr>
        <p:txBody>
          <a:bodyPr wrap="square">
            <a:spAutoFit/>
          </a:bodyPr>
          <a:lstStyle/>
          <a:p>
            <a:pPr algn="ctr"/>
            <a:r>
              <a:rPr lang="en-US" sz="2000" dirty="0">
                <a:solidFill>
                  <a:schemeClr val="bg1"/>
                </a:solidFill>
              </a:rPr>
              <a:t>Understand the research and design processes of a system</a:t>
            </a:r>
          </a:p>
        </p:txBody>
      </p:sp>
      <p:pic>
        <p:nvPicPr>
          <p:cNvPr id="7" name="Picture 6"/>
          <p:cNvPicPr>
            <a:picLocks noChangeAspect="1"/>
          </p:cNvPicPr>
          <p:nvPr/>
        </p:nvPicPr>
        <p:blipFill>
          <a:blip r:embed="rId3"/>
          <a:stretch>
            <a:fillRect/>
          </a:stretch>
        </p:blipFill>
        <p:spPr>
          <a:xfrm>
            <a:off x="437624" y="223862"/>
            <a:ext cx="932769" cy="951058"/>
          </a:xfrm>
          <a:prstGeom prst="rect">
            <a:avLst/>
          </a:prstGeom>
        </p:spPr>
      </p:pic>
      <p:sp>
        <p:nvSpPr>
          <p:cNvPr id="8" name="TextBox 7"/>
          <p:cNvSpPr txBox="1"/>
          <p:nvPr/>
        </p:nvSpPr>
        <p:spPr>
          <a:xfrm>
            <a:off x="1589809" y="377385"/>
            <a:ext cx="2790165" cy="584775"/>
          </a:xfrm>
          <a:prstGeom prst="rect">
            <a:avLst/>
          </a:prstGeom>
          <a:noFill/>
        </p:spPr>
        <p:txBody>
          <a:bodyPr wrap="square" rtlCol="0">
            <a:spAutoFit/>
          </a:bodyPr>
          <a:lstStyle>
            <a:defPPr marR="0" lvl="0" algn="l" rtl="0">
              <a:lnSpc>
                <a:spcPct val="100000"/>
              </a:lnSpc>
              <a:spcBef>
                <a:spcPts val="0"/>
              </a:spcBef>
              <a:spcAft>
                <a:spcPts val="0"/>
              </a:spcAft>
            </a:defPPr>
            <a:lvl1pPr>
              <a:defRPr sz="2400"/>
            </a:lvl1pPr>
          </a:lstStyle>
          <a:p>
            <a:r>
              <a:rPr lang="en-US" sz="3200" b="1" dirty="0">
                <a:solidFill>
                  <a:schemeClr val="dk2"/>
                </a:solidFill>
                <a:latin typeface="+mj-lt"/>
                <a:ea typeface="Montserrat"/>
                <a:cs typeface="Montserrat"/>
              </a:rPr>
              <a:t>OBJECTIVE </a:t>
            </a:r>
          </a:p>
        </p:txBody>
      </p:sp>
      <p:sp>
        <p:nvSpPr>
          <p:cNvPr id="2" name="Slide Number Placeholder 1">
            <a:extLst>
              <a:ext uri="{FF2B5EF4-FFF2-40B4-BE49-F238E27FC236}">
                <a16:creationId xmlns:a16="http://schemas.microsoft.com/office/drawing/2014/main" xmlns="" id="{871A5DA0-5A7E-466E-A7FF-28ADD24A2A24}"/>
              </a:ext>
            </a:extLst>
          </p:cNvPr>
          <p:cNvSpPr>
            <a:spLocks noGrp="1"/>
          </p:cNvSpPr>
          <p:nvPr>
            <p:ph type="sldNum" sz="quarter" idx="10"/>
          </p:nvPr>
        </p:nvSpPr>
        <p:spPr/>
        <p:txBody>
          <a:bodyPr/>
          <a:lstStyle/>
          <a:p>
            <a:fld id="{ADDC61A9-B0FA-4DD1-90CD-A8253268B4CD}"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01"/>
        <p:cNvGrpSpPr/>
        <p:nvPr/>
      </p:nvGrpSpPr>
      <p:grpSpPr>
        <a:xfrm>
          <a:off x="0" y="0"/>
          <a:ext cx="0" cy="0"/>
          <a:chOff x="0" y="0"/>
          <a:chExt cx="0" cy="0"/>
        </a:xfrm>
      </p:grpSpPr>
      <p:grpSp>
        <p:nvGrpSpPr>
          <p:cNvPr id="2" name="Google Shape;4269;p44"/>
          <p:cNvGrpSpPr/>
          <p:nvPr/>
        </p:nvGrpSpPr>
        <p:grpSpPr>
          <a:xfrm>
            <a:off x="694891" y="726935"/>
            <a:ext cx="354586" cy="353888"/>
            <a:chOff x="-31094350" y="3194000"/>
            <a:chExt cx="292225" cy="291650"/>
          </a:xfrm>
        </p:grpSpPr>
        <p:sp>
          <p:nvSpPr>
            <p:cNvPr id="3" name="Google Shape;4270;p4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71;p4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272;p4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73;p4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74;p4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75;p4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76;p4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77;p4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p:cNvSpPr txBox="1"/>
          <p:nvPr/>
        </p:nvSpPr>
        <p:spPr>
          <a:xfrm>
            <a:off x="1502770" y="566087"/>
            <a:ext cx="2441341" cy="584775"/>
          </a:xfrm>
          <a:prstGeom prst="rect">
            <a:avLst/>
          </a:prstGeom>
          <a:noFill/>
        </p:spPr>
        <p:txBody>
          <a:bodyPr wrap="square" rtlCol="0">
            <a:spAutoFit/>
          </a:bodyPr>
          <a:lstStyle/>
          <a:p>
            <a:r>
              <a:rPr lang="en-US" sz="3200" b="1" dirty="0">
                <a:solidFill>
                  <a:schemeClr val="dk2"/>
                </a:solidFill>
                <a:latin typeface="+mj-lt"/>
                <a:ea typeface="Montserrat"/>
                <a:cs typeface="Montserrat"/>
              </a:rPr>
              <a:t>OVERVIEW</a:t>
            </a:r>
          </a:p>
        </p:txBody>
      </p:sp>
      <p:sp>
        <p:nvSpPr>
          <p:cNvPr id="12" name="Rectangle 11"/>
          <p:cNvSpPr/>
          <p:nvPr/>
        </p:nvSpPr>
        <p:spPr>
          <a:xfrm>
            <a:off x="513763" y="1241680"/>
            <a:ext cx="7790348" cy="1015663"/>
          </a:xfrm>
          <a:prstGeom prst="rect">
            <a:avLst/>
          </a:prstGeom>
        </p:spPr>
        <p:txBody>
          <a:bodyPr wrap="square">
            <a:spAutoFit/>
          </a:bodyPr>
          <a:lstStyle/>
          <a:p>
            <a:r>
              <a:rPr lang="en-US" sz="2000" dirty="0"/>
              <a:t>This section provides an insight and literature review for the current technology available to build a two-wheel self-balancing robot. It also highlights the different methods used by studies on this project</a:t>
            </a:r>
          </a:p>
        </p:txBody>
      </p:sp>
      <p:pic>
        <p:nvPicPr>
          <p:cNvPr id="13" name="Picture 12"/>
          <p:cNvPicPr>
            <a:picLocks noChangeAspect="1"/>
          </p:cNvPicPr>
          <p:nvPr/>
        </p:nvPicPr>
        <p:blipFill>
          <a:blip r:embed="rId3"/>
          <a:stretch>
            <a:fillRect/>
          </a:stretch>
        </p:blipFill>
        <p:spPr>
          <a:xfrm>
            <a:off x="483596" y="2226265"/>
            <a:ext cx="2038350" cy="2238375"/>
          </a:xfrm>
          <a:prstGeom prst="rect">
            <a:avLst/>
          </a:prstGeom>
        </p:spPr>
      </p:pic>
      <p:sp>
        <p:nvSpPr>
          <p:cNvPr id="14" name="Rectangle 13"/>
          <p:cNvSpPr/>
          <p:nvPr/>
        </p:nvSpPr>
        <p:spPr>
          <a:xfrm>
            <a:off x="2884797" y="2471271"/>
            <a:ext cx="5267018" cy="1631216"/>
          </a:xfrm>
          <a:prstGeom prst="rect">
            <a:avLst/>
          </a:prstGeom>
        </p:spPr>
        <p:txBody>
          <a:bodyPr wrap="square">
            <a:spAutoFit/>
          </a:bodyPr>
          <a:lstStyle/>
          <a:p>
            <a:r>
              <a:rPr lang="en-US" sz="2000" dirty="0"/>
              <a:t>The balancing robot concept is based on the inverted pendulum model</a:t>
            </a:r>
          </a:p>
          <a:p>
            <a:r>
              <a:rPr lang="vi-VN" sz="2000" dirty="0"/>
              <a:t>One of the most widely used controllers is the proportional derivative integral controller, also known as the PID controller </a:t>
            </a:r>
            <a:endParaRPr lang="en-US" sz="2000" dirty="0"/>
          </a:p>
        </p:txBody>
      </p:sp>
      <p:sp>
        <p:nvSpPr>
          <p:cNvPr id="15" name="Slide Number Placeholder 14">
            <a:extLst>
              <a:ext uri="{FF2B5EF4-FFF2-40B4-BE49-F238E27FC236}">
                <a16:creationId xmlns:a16="http://schemas.microsoft.com/office/drawing/2014/main" xmlns="" id="{EBC689F6-FD50-4187-9228-5644CB46AF40}"/>
              </a:ext>
            </a:extLst>
          </p:cNvPr>
          <p:cNvSpPr>
            <a:spLocks noGrp="1"/>
          </p:cNvSpPr>
          <p:nvPr>
            <p:ph type="sldNum" sz="quarter" idx="10"/>
          </p:nvPr>
        </p:nvSpPr>
        <p:spPr/>
        <p:txBody>
          <a:bodyPr/>
          <a:lstStyle/>
          <a:p>
            <a:fld id="{ADDC61A9-B0FA-4DD1-90CD-A8253268B4CD}"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01"/>
        <p:cNvGrpSpPr/>
        <p:nvPr/>
      </p:nvGrpSpPr>
      <p:grpSpPr>
        <a:xfrm>
          <a:off x="0" y="0"/>
          <a:ext cx="0" cy="0"/>
          <a:chOff x="0" y="0"/>
          <a:chExt cx="0" cy="0"/>
        </a:xfrm>
      </p:grpSpPr>
      <p:pic>
        <p:nvPicPr>
          <p:cNvPr id="1026" name="Picture 2" descr="NEW HIGH QUALITY balance Electric Scooter hoverboard skateboard Robot –  Balance Car"/>
          <p:cNvPicPr>
            <a:picLocks noChangeAspect="1" noChangeArrowheads="1"/>
          </p:cNvPicPr>
          <p:nvPr/>
        </p:nvPicPr>
        <p:blipFill rotWithShape="1">
          <a:blip r:embed="rId3">
            <a:extLst>
              <a:ext uri="{28A0092B-C50C-407E-A947-70E740481C1C}">
                <a14:useLocalDpi xmlns:a14="http://schemas.microsoft.com/office/drawing/2010/main" val="0"/>
              </a:ext>
            </a:extLst>
          </a:blip>
          <a:srcRect t="24090" b="25304"/>
          <a:stretch>
            <a:fillRect/>
          </a:stretch>
        </p:blipFill>
        <p:spPr bwMode="auto">
          <a:xfrm>
            <a:off x="2095032" y="1361771"/>
            <a:ext cx="4899447" cy="24089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694031" y="712947"/>
            <a:ext cx="335309" cy="335309"/>
          </a:xfrm>
          <a:prstGeom prst="rect">
            <a:avLst/>
          </a:prstGeom>
        </p:spPr>
      </p:pic>
      <p:sp>
        <p:nvSpPr>
          <p:cNvPr id="7" name="TextBox 6"/>
          <p:cNvSpPr txBox="1"/>
          <p:nvPr/>
        </p:nvSpPr>
        <p:spPr>
          <a:xfrm>
            <a:off x="1555751" y="603602"/>
            <a:ext cx="3146322" cy="584775"/>
          </a:xfrm>
          <a:prstGeom prst="rect">
            <a:avLst/>
          </a:prstGeom>
          <a:noFill/>
        </p:spPr>
        <p:txBody>
          <a:bodyPr wrap="square" rtlCol="0">
            <a:spAutoFit/>
          </a:bodyPr>
          <a:lstStyle/>
          <a:p>
            <a:r>
              <a:rPr lang="en-US" sz="3200" b="1" dirty="0">
                <a:solidFill>
                  <a:schemeClr val="dk2"/>
                </a:solidFill>
                <a:latin typeface="+mj-lt"/>
                <a:ea typeface="Montserrat"/>
                <a:cs typeface="Montserrat"/>
              </a:rPr>
              <a:t>Application</a:t>
            </a:r>
          </a:p>
        </p:txBody>
      </p:sp>
      <p:sp>
        <p:nvSpPr>
          <p:cNvPr id="8" name="TextBox 7"/>
          <p:cNvSpPr txBox="1"/>
          <p:nvPr/>
        </p:nvSpPr>
        <p:spPr>
          <a:xfrm>
            <a:off x="3036632" y="3974844"/>
            <a:ext cx="3016249" cy="400110"/>
          </a:xfrm>
          <a:prstGeom prst="rect">
            <a:avLst/>
          </a:prstGeom>
          <a:noFill/>
        </p:spPr>
        <p:txBody>
          <a:bodyPr wrap="square" rtlCol="0">
            <a:spAutoFit/>
          </a:bodyPr>
          <a:lstStyle/>
          <a:p>
            <a:pPr algn="ctr"/>
            <a:r>
              <a:rPr lang="en-US" sz="2000" dirty="0"/>
              <a:t>Self balancing scooter</a:t>
            </a:r>
          </a:p>
        </p:txBody>
      </p:sp>
      <p:sp>
        <p:nvSpPr>
          <p:cNvPr id="2" name="Slide Number Placeholder 1">
            <a:extLst>
              <a:ext uri="{FF2B5EF4-FFF2-40B4-BE49-F238E27FC236}">
                <a16:creationId xmlns:a16="http://schemas.microsoft.com/office/drawing/2014/main" xmlns="" id="{911F9FE6-477F-4FED-BC84-59CC4FE9F0D2}"/>
              </a:ext>
            </a:extLst>
          </p:cNvPr>
          <p:cNvSpPr>
            <a:spLocks noGrp="1"/>
          </p:cNvSpPr>
          <p:nvPr>
            <p:ph type="sldNum" sz="quarter" idx="10"/>
          </p:nvPr>
        </p:nvSpPr>
        <p:spPr/>
        <p:txBody>
          <a:bodyPr/>
          <a:lstStyle/>
          <a:p>
            <a:fld id="{ADDC61A9-B0FA-4DD1-90CD-A8253268B4CD}"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00"/>
        <p:cNvGrpSpPr/>
        <p:nvPr/>
      </p:nvGrpSpPr>
      <p:grpSpPr>
        <a:xfrm>
          <a:off x="0" y="0"/>
          <a:ext cx="0" cy="0"/>
          <a:chOff x="0" y="0"/>
          <a:chExt cx="0" cy="0"/>
        </a:xfrm>
      </p:grpSpPr>
      <p:grpSp>
        <p:nvGrpSpPr>
          <p:cNvPr id="4501" name="Google Shape;4501;p58"/>
          <p:cNvGrpSpPr/>
          <p:nvPr/>
        </p:nvGrpSpPr>
        <p:grpSpPr>
          <a:xfrm>
            <a:off x="4153392" y="1471781"/>
            <a:ext cx="931441" cy="953409"/>
            <a:chOff x="4153392" y="1471781"/>
            <a:chExt cx="931441" cy="953409"/>
          </a:xfrm>
        </p:grpSpPr>
        <p:sp>
          <p:nvSpPr>
            <p:cNvPr id="4502" name="Google Shape;4502;p58"/>
            <p:cNvSpPr/>
            <p:nvPr/>
          </p:nvSpPr>
          <p:spPr>
            <a:xfrm>
              <a:off x="4153392" y="147178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8"/>
            <p:cNvSpPr/>
            <p:nvPr/>
          </p:nvSpPr>
          <p:spPr>
            <a:xfrm>
              <a:off x="4693972" y="2198949"/>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8"/>
            <p:cNvSpPr/>
            <p:nvPr/>
          </p:nvSpPr>
          <p:spPr>
            <a:xfrm>
              <a:off x="4963286" y="1920233"/>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5" name="Google Shape;4505;p58"/>
          <p:cNvSpPr/>
          <p:nvPr/>
        </p:nvSpPr>
        <p:spPr>
          <a:xfrm>
            <a:off x="4152241" y="1529692"/>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8"/>
          <p:cNvSpPr txBox="1">
            <a:spLocks noGrp="1"/>
          </p:cNvSpPr>
          <p:nvPr>
            <p:ph type="title"/>
          </p:nvPr>
        </p:nvSpPr>
        <p:spPr>
          <a:xfrm>
            <a:off x="1826600" y="2546775"/>
            <a:ext cx="5490900" cy="66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Theorical basic </a:t>
            </a:r>
            <a:endParaRPr dirty="0"/>
          </a:p>
        </p:txBody>
      </p:sp>
      <p:sp>
        <p:nvSpPr>
          <p:cNvPr id="4508" name="Google Shape;4508;p58"/>
          <p:cNvSpPr txBox="1">
            <a:spLocks noGrp="1"/>
          </p:cNvSpPr>
          <p:nvPr>
            <p:ph type="title" idx="2"/>
          </p:nvPr>
        </p:nvSpPr>
        <p:spPr>
          <a:xfrm>
            <a:off x="4152250" y="1757212"/>
            <a:ext cx="839700" cy="43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p>
        </p:txBody>
      </p:sp>
      <p:sp>
        <p:nvSpPr>
          <p:cNvPr id="3" name="Slide Number Placeholder 2">
            <a:extLst>
              <a:ext uri="{FF2B5EF4-FFF2-40B4-BE49-F238E27FC236}">
                <a16:creationId xmlns:a16="http://schemas.microsoft.com/office/drawing/2014/main" xmlns="" id="{013DE276-5337-471D-897C-45BE229AB9F4}"/>
              </a:ext>
            </a:extLst>
          </p:cNvPr>
          <p:cNvSpPr>
            <a:spLocks noGrp="1"/>
          </p:cNvSpPr>
          <p:nvPr>
            <p:ph type="sldNum" sz="quarter" idx="11"/>
          </p:nvPr>
        </p:nvSpPr>
        <p:spPr/>
        <p:txBody>
          <a:bodyPr/>
          <a:lstStyle/>
          <a:p>
            <a:fld id="{ADDC61A9-B0FA-4DD1-90CD-A8253268B4CD}" type="slidenum">
              <a:rPr lang="en-US" smtClean="0"/>
              <a:t>9</a:t>
            </a:fld>
            <a:endParaRPr lang="en-US"/>
          </a:p>
        </p:txBody>
      </p:sp>
    </p:spTree>
  </p:cSld>
  <p:clrMapOvr>
    <a:masterClrMapping/>
  </p:clrMapOvr>
</p:sld>
</file>

<file path=ppt/theme/theme1.xml><?xml version="1.0" encoding="utf-8"?>
<a:theme xmlns:a="http://schemas.openxmlformats.org/drawingml/2006/main" name="Automotive Cooling System Consulting by Slidesgo">
  <a:themeElements>
    <a:clrScheme name="Simple Light">
      <a:dk1>
        <a:srgbClr val="191919"/>
      </a:dk1>
      <a:lt1>
        <a:srgbClr val="FFFFFF"/>
      </a:lt1>
      <a:dk2>
        <a:srgbClr val="2D4D5E"/>
      </a:dk2>
      <a:lt2>
        <a:srgbClr val="5992A7"/>
      </a:lt2>
      <a:accent1>
        <a:srgbClr val="8FB3C3"/>
      </a:accent1>
      <a:accent2>
        <a:srgbClr val="E6E8E8"/>
      </a:accent2>
      <a:accent3>
        <a:srgbClr val="353637"/>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652</Words>
  <Application>Microsoft Office PowerPoint</Application>
  <PresentationFormat>On-screen Show (16:9)</PresentationFormat>
  <Paragraphs>160</Paragraphs>
  <Slides>36</Slides>
  <Notes>34</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Microsoft Himalaya</vt:lpstr>
      <vt:lpstr>Times New Roman</vt:lpstr>
      <vt:lpstr>Arial</vt:lpstr>
      <vt:lpstr>Cambria Math</vt:lpstr>
      <vt:lpstr>Montserrat</vt:lpstr>
      <vt:lpstr>Microsoft JhengHei UI</vt:lpstr>
      <vt:lpstr>Bebas Neue</vt:lpstr>
      <vt:lpstr>Poppins</vt:lpstr>
      <vt:lpstr>Automotive Cooling System Consulting by Slidesgo</vt:lpstr>
      <vt:lpstr>SELF BALANCING ROBOT </vt:lpstr>
      <vt:lpstr>PowerPoint Presentation</vt:lpstr>
      <vt:lpstr>TABLE OF CONTENTS</vt:lpstr>
      <vt:lpstr>INTRODUCTION </vt:lpstr>
      <vt:lpstr>PowerPoint Presentation</vt:lpstr>
      <vt:lpstr>PowerPoint Presentation</vt:lpstr>
      <vt:lpstr>PowerPoint Presentation</vt:lpstr>
      <vt:lpstr>PowerPoint Presentation</vt:lpstr>
      <vt:lpstr>Theorical basic </vt:lpstr>
      <vt:lpstr>PowerPoint Presentation</vt:lpstr>
      <vt:lpstr>PowerPoint Presentation</vt:lpstr>
      <vt:lpstr>State-space model of the system</vt:lpstr>
      <vt:lpstr>Simulation </vt:lpstr>
      <vt:lpstr>PowerPoint Presentation</vt:lpstr>
      <vt:lpstr>PowerPoint Presentation</vt:lpstr>
      <vt:lpstr>PowerPoint Presentation</vt:lpstr>
      <vt:lpstr>PowerPoint Presentation</vt:lpstr>
      <vt:lpstr>PowerPoint Presentation</vt:lpstr>
      <vt:lpstr>PowerPoint Presentation</vt:lpstr>
      <vt:lpstr>Tilt angle graph when zoom in</vt:lpstr>
      <vt:lpstr>PowerPoint Presentation</vt:lpstr>
      <vt:lpstr>EXPERIMENT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05</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Microsoft account</cp:lastModifiedBy>
  <cp:revision>101</cp:revision>
  <dcterms:created xsi:type="dcterms:W3CDTF">2023-05-22T03:19:21Z</dcterms:created>
  <dcterms:modified xsi:type="dcterms:W3CDTF">2023-05-24T09:27:35Z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524B0912D5BD4EA48DD5DA2B62D98871</vt:lpwstr>
  </property>
  <property fmtid="{D5CDD505-2E9C-101B-9397-08002B2CF9AE}" pid="3" name="KSOProductBuildVer">
    <vt:lpwstr>1033-11.2.0.11537</vt:lpwstr>
  </property>
</Properties>
</file>